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371" r:id="rId3"/>
    <p:sldId id="375" r:id="rId4"/>
    <p:sldId id="379" r:id="rId5"/>
    <p:sldId id="380" r:id="rId6"/>
    <p:sldId id="382" r:id="rId7"/>
    <p:sldId id="325" r:id="rId8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33" userDrawn="1">
          <p15:clr>
            <a:srgbClr val="A4A3A4"/>
          </p15:clr>
        </p15:guide>
        <p15:guide id="3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a Beatriz Velasquez Peralta" initials="MBV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D1B"/>
    <a:srgbClr val="E73039"/>
    <a:srgbClr val="004899"/>
    <a:srgbClr val="1C7CB3"/>
    <a:srgbClr val="338FB3"/>
    <a:srgbClr val="B42627"/>
    <a:srgbClr val="5A8A86"/>
    <a:srgbClr val="669900"/>
    <a:srgbClr val="F6414D"/>
    <a:srgbClr val="DA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6" autoAdjust="0"/>
    <p:restoredTop sz="65091" autoAdjust="0"/>
  </p:normalViewPr>
  <p:slideViewPr>
    <p:cSldViewPr snapToGrid="0" showGuides="1">
      <p:cViewPr varScale="1">
        <p:scale>
          <a:sx n="46" d="100"/>
          <a:sy n="46" d="100"/>
        </p:scale>
        <p:origin x="-2824" y="-104"/>
      </p:cViewPr>
      <p:guideLst>
        <p:guide orient="horz" pos="2115"/>
        <p:guide pos="3833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18-25 años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N° personas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22-4377-8074-83C73F2485C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26-35 años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N° personas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22-4377-8074-83C73F2485C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36-45 años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N° personas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22-4377-8074-83C73F2485C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más de 45 años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N° personas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22-4377-8074-83C73F2485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13178696"/>
        <c:axId val="-2109494664"/>
      </c:barChart>
      <c:catAx>
        <c:axId val="2113178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09494664"/>
        <c:crosses val="autoZero"/>
        <c:auto val="1"/>
        <c:lblAlgn val="ctr"/>
        <c:lblOffset val="100"/>
        <c:noMultiLvlLbl val="0"/>
      </c:catAx>
      <c:valAx>
        <c:axId val="-2109494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1317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0417401136361385"/>
          <c:y val="0.202549333135774"/>
          <c:w val="0.875027854260959"/>
          <c:h val="0.18134827784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7DCEE-946C-4563-910E-6B03F355FAA1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9422B90-4A50-47DD-823C-3EB6EB6F09A7}">
      <dgm:prSet phldrT="[Texto]" custT="1"/>
      <dgm:spPr>
        <a:solidFill>
          <a:srgbClr val="75BD1B"/>
        </a:solidFill>
        <a:ln>
          <a:solidFill>
            <a:srgbClr val="75BD1B"/>
          </a:solidFill>
        </a:ln>
      </dgm:spPr>
      <dgm:t>
        <a:bodyPr/>
        <a:lstStyle/>
        <a:p>
          <a:r>
            <a:rPr lang="es-ES" sz="1800" b="0" dirty="0" smtClean="0">
              <a:solidFill>
                <a:schemeClr val="bg1"/>
              </a:solidFill>
            </a:rPr>
            <a:t>Facilitadores</a:t>
          </a:r>
          <a:endParaRPr lang="es-ES" sz="1800" b="0" dirty="0">
            <a:solidFill>
              <a:schemeClr val="bg1"/>
            </a:solidFill>
          </a:endParaRPr>
        </a:p>
      </dgm:t>
    </dgm:pt>
    <dgm:pt modelId="{8B23EFAA-A284-40E9-BA55-7603A771AC0B}" type="parTrans" cxnId="{7E7AC7CB-29B3-48B2-B34E-3D2FAEEA17FD}">
      <dgm:prSet/>
      <dgm:spPr/>
      <dgm:t>
        <a:bodyPr/>
        <a:lstStyle/>
        <a:p>
          <a:endParaRPr lang="es-ES" sz="1800"/>
        </a:p>
      </dgm:t>
    </dgm:pt>
    <dgm:pt modelId="{5EB65E3A-C0E7-4F0C-A695-2A30DB72F0BD}" type="sibTrans" cxnId="{7E7AC7CB-29B3-48B2-B34E-3D2FAEEA17FD}">
      <dgm:prSet/>
      <dgm:spPr/>
      <dgm:t>
        <a:bodyPr/>
        <a:lstStyle/>
        <a:p>
          <a:endParaRPr lang="es-ES" sz="1800"/>
        </a:p>
      </dgm:t>
    </dgm:pt>
    <dgm:pt modelId="{B2064045-85FA-49B1-8191-67DD51692417}">
      <dgm:prSet phldrT="[Texto]" custT="1"/>
      <dgm:spPr/>
      <dgm:t>
        <a:bodyPr/>
        <a:lstStyle/>
        <a:p>
          <a:r>
            <a:rPr lang="es-ES" sz="1800" b="1" dirty="0" smtClean="0"/>
            <a:t>Vinculación y sensibilización con OMIL </a:t>
          </a:r>
        </a:p>
        <a:p>
          <a:r>
            <a:rPr lang="es-CL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Participación voluntaria en programa VAE</a:t>
          </a:r>
        </a:p>
        <a:p>
          <a:r>
            <a:rPr lang="es-CL" sz="1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Conciencia de cambio y proceso de desistimiento </a:t>
          </a:r>
        </a:p>
        <a:p>
          <a:r>
            <a:rPr lang="es-CL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Educación sobre omisión de antecedentes penales</a:t>
          </a:r>
        </a:p>
        <a:p>
          <a:r>
            <a:rPr lang="es-CL" sz="1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Acompañamiento VAE</a:t>
          </a:r>
          <a:endParaRPr lang="es-ES" sz="1800" b="1" dirty="0"/>
        </a:p>
      </dgm:t>
    </dgm:pt>
    <dgm:pt modelId="{F8F08ACA-C546-44B1-9206-1172FD7C6A67}" type="parTrans" cxnId="{DAADA712-F2BA-4E10-BCF0-2EE7F6ED4ADA}">
      <dgm:prSet/>
      <dgm:spPr/>
      <dgm:t>
        <a:bodyPr/>
        <a:lstStyle/>
        <a:p>
          <a:endParaRPr lang="es-ES" sz="1800"/>
        </a:p>
      </dgm:t>
    </dgm:pt>
    <dgm:pt modelId="{14C2BAF5-EFFB-4F8C-ACC5-3B8E9164150E}" type="sibTrans" cxnId="{DAADA712-F2BA-4E10-BCF0-2EE7F6ED4ADA}">
      <dgm:prSet/>
      <dgm:spPr/>
      <dgm:t>
        <a:bodyPr/>
        <a:lstStyle/>
        <a:p>
          <a:endParaRPr lang="es-ES" sz="1800"/>
        </a:p>
      </dgm:t>
    </dgm:pt>
    <dgm:pt modelId="{C3320FDC-4CE4-43C1-9173-2344C31CE64C}">
      <dgm:prSet phldrT="[Texto]" custT="1"/>
      <dgm:spPr>
        <a:solidFill>
          <a:srgbClr val="E73039"/>
        </a:solidFill>
        <a:ln>
          <a:solidFill>
            <a:srgbClr val="E73039"/>
          </a:solidFill>
        </a:ln>
      </dgm:spPr>
      <dgm:t>
        <a:bodyPr/>
        <a:lstStyle/>
        <a:p>
          <a:r>
            <a:rPr lang="es-ES" sz="1800" b="0" dirty="0" smtClean="0">
              <a:solidFill>
                <a:schemeClr val="bg1"/>
              </a:solidFill>
            </a:rPr>
            <a:t>Obstaculizadores</a:t>
          </a:r>
          <a:endParaRPr lang="es-ES" sz="1800" b="0" dirty="0">
            <a:solidFill>
              <a:schemeClr val="bg1"/>
            </a:solidFill>
          </a:endParaRPr>
        </a:p>
      </dgm:t>
    </dgm:pt>
    <dgm:pt modelId="{73171F90-43BF-4F2D-A202-C8C6721E1E03}" type="parTrans" cxnId="{CB5EB8A7-BD65-41EE-8DAB-100DE41403DB}">
      <dgm:prSet/>
      <dgm:spPr/>
      <dgm:t>
        <a:bodyPr/>
        <a:lstStyle/>
        <a:p>
          <a:endParaRPr lang="es-ES" sz="1800"/>
        </a:p>
      </dgm:t>
    </dgm:pt>
    <dgm:pt modelId="{22E1FCF8-09D5-4CEB-857E-7224CFA9A89A}" type="sibTrans" cxnId="{CB5EB8A7-BD65-41EE-8DAB-100DE41403DB}">
      <dgm:prSet/>
      <dgm:spPr/>
      <dgm:t>
        <a:bodyPr/>
        <a:lstStyle/>
        <a:p>
          <a:endParaRPr lang="es-ES" sz="1800"/>
        </a:p>
      </dgm:t>
    </dgm:pt>
    <dgm:pt modelId="{1E929B62-6CB4-4100-BE04-87D2B8C8EB9A}">
      <dgm:prSet phldrT="[Texto]" custT="1"/>
      <dgm:spPr/>
      <dgm:t>
        <a:bodyPr/>
        <a:lstStyle/>
        <a:p>
          <a:r>
            <a:rPr lang="es-ES" sz="1800" dirty="0" smtClean="0"/>
            <a:t>Sensibilidad y mirada comprensiva empresarial</a:t>
          </a:r>
        </a:p>
        <a:p>
          <a:r>
            <a:rPr lang="es-ES" sz="1800" b="1" dirty="0" smtClean="0"/>
            <a:t>Política Pública que promueva contratación</a:t>
          </a:r>
        </a:p>
        <a:p>
          <a:r>
            <a:rPr lang="es-ES" sz="1800" dirty="0" smtClean="0"/>
            <a:t>Escasa experiencia laboral</a:t>
          </a:r>
        </a:p>
        <a:p>
          <a:r>
            <a:rPr lang="es-ES" sz="1800" b="1" dirty="0" smtClean="0"/>
            <a:t>Frustración ante percepción de precariedad laboral</a:t>
          </a:r>
        </a:p>
        <a:p>
          <a:r>
            <a:rPr lang="es-ES" sz="1800" dirty="0" smtClean="0"/>
            <a:t>Consumo problemático</a:t>
          </a:r>
          <a:endParaRPr lang="es-ES" sz="1800" dirty="0"/>
        </a:p>
      </dgm:t>
    </dgm:pt>
    <dgm:pt modelId="{85A90CD2-2791-4E4C-B2AF-FAD6A06A2E98}" type="parTrans" cxnId="{2FEC8312-4B0A-424B-AFD9-BC6AF127BE5E}">
      <dgm:prSet/>
      <dgm:spPr/>
      <dgm:t>
        <a:bodyPr/>
        <a:lstStyle/>
        <a:p>
          <a:endParaRPr lang="es-ES" sz="1800"/>
        </a:p>
      </dgm:t>
    </dgm:pt>
    <dgm:pt modelId="{D0620CBE-57FE-4ADD-9F35-89C7798AAD76}" type="sibTrans" cxnId="{2FEC8312-4B0A-424B-AFD9-BC6AF127BE5E}">
      <dgm:prSet/>
      <dgm:spPr/>
      <dgm:t>
        <a:bodyPr/>
        <a:lstStyle/>
        <a:p>
          <a:endParaRPr lang="es-ES" sz="1800"/>
        </a:p>
      </dgm:t>
    </dgm:pt>
    <dgm:pt modelId="{00F78B5D-E985-48B0-AAFD-250782662025}" type="pres">
      <dgm:prSet presAssocID="{75A7DCEE-946C-4563-910E-6B03F355FAA1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0A249E-CE09-4948-8BD1-320DEE637901}" type="pres">
      <dgm:prSet presAssocID="{75A7DCEE-946C-4563-910E-6B03F355FAA1}" presName="Background" presStyleLbl="node1" presStyleIdx="0" presStyleCnt="1"/>
      <dgm:spPr/>
      <dgm:t>
        <a:bodyPr/>
        <a:lstStyle/>
        <a:p>
          <a:endParaRPr lang="es-ES"/>
        </a:p>
      </dgm:t>
    </dgm:pt>
    <dgm:pt modelId="{0818997D-D236-458A-B752-33942EC650A6}" type="pres">
      <dgm:prSet presAssocID="{75A7DCEE-946C-4563-910E-6B03F355FAA1}" presName="Divider" presStyleLbl="callout" presStyleIdx="0" presStyleCnt="1"/>
      <dgm:spPr/>
      <dgm:t>
        <a:bodyPr/>
        <a:lstStyle/>
        <a:p>
          <a:endParaRPr lang="es-ES"/>
        </a:p>
      </dgm:t>
    </dgm:pt>
    <dgm:pt modelId="{1D62D02D-438F-4DFF-BE9E-DA92791A8F7E}" type="pres">
      <dgm:prSet presAssocID="{75A7DCEE-946C-4563-910E-6B03F355FAA1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332DF-DF8D-4DBB-80CF-2E201DF98C7F}" type="pres">
      <dgm:prSet presAssocID="{75A7DCEE-946C-4563-910E-6B03F355FAA1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CFD50F-F33F-4F68-9293-4BCCDE79B6A2}" type="pres">
      <dgm:prSet presAssocID="{75A7DCEE-946C-4563-910E-6B03F355FAA1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77AEA9BA-A579-4BD0-908F-9D07BEDF227B}" type="pres">
      <dgm:prSet presAssocID="{75A7DCEE-946C-4563-910E-6B03F355FAA1}" presName="ParentShape1" presStyleLbl="alignImgPlace1" presStyleIdx="0" presStyleCnt="2" custScaleX="58608" custScaleY="57020" custLinFactNeighborX="21216" custLinFactNeighborY="2895">
        <dgm:presLayoutVars/>
      </dgm:prSet>
      <dgm:spPr/>
      <dgm:t>
        <a:bodyPr/>
        <a:lstStyle/>
        <a:p>
          <a:endParaRPr lang="es-ES"/>
        </a:p>
      </dgm:t>
    </dgm:pt>
    <dgm:pt modelId="{DDE296B1-0EB5-4026-B442-50D773A95586}" type="pres">
      <dgm:prSet presAssocID="{75A7DCEE-946C-4563-910E-6B03F355FAA1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5AC7735-458F-44A1-ABC8-87A1679028AC}" type="pres">
      <dgm:prSet presAssocID="{75A7DCEE-946C-4563-910E-6B03F355FAA1}" presName="ParentShape2" presStyleLbl="alignImgPlace1" presStyleIdx="1" presStyleCnt="2" custScaleX="59293" custScaleY="70637" custLinFactNeighborX="-18563" custLinFactNeighborY="-9279">
        <dgm:presLayoutVars/>
      </dgm:prSet>
      <dgm:spPr/>
      <dgm:t>
        <a:bodyPr/>
        <a:lstStyle/>
        <a:p>
          <a:endParaRPr lang="es-ES"/>
        </a:p>
      </dgm:t>
    </dgm:pt>
  </dgm:ptLst>
  <dgm:cxnLst>
    <dgm:cxn modelId="{1ABFA58E-9BB9-4A6D-83C1-AFE03F247396}" type="presOf" srcId="{C3320FDC-4CE4-43C1-9173-2344C31CE64C}" destId="{05AC7735-458F-44A1-ABC8-87A1679028AC}" srcOrd="1" destOrd="0" presId="urn:microsoft.com/office/officeart/2009/3/layout/OpposingIdeas"/>
    <dgm:cxn modelId="{CB5EB8A7-BD65-41EE-8DAB-100DE41403DB}" srcId="{75A7DCEE-946C-4563-910E-6B03F355FAA1}" destId="{C3320FDC-4CE4-43C1-9173-2344C31CE64C}" srcOrd="1" destOrd="0" parTransId="{73171F90-43BF-4F2D-A202-C8C6721E1E03}" sibTransId="{22E1FCF8-09D5-4CEB-857E-7224CFA9A89A}"/>
    <dgm:cxn modelId="{B7DA6F3F-6C44-4D13-B57A-232066FC9579}" type="presOf" srcId="{D9422B90-4A50-47DD-823C-3EB6EB6F09A7}" destId="{DFCFD50F-F33F-4F68-9293-4BCCDE79B6A2}" srcOrd="0" destOrd="0" presId="urn:microsoft.com/office/officeart/2009/3/layout/OpposingIdeas"/>
    <dgm:cxn modelId="{DAADA712-F2BA-4E10-BCF0-2EE7F6ED4ADA}" srcId="{D9422B90-4A50-47DD-823C-3EB6EB6F09A7}" destId="{B2064045-85FA-49B1-8191-67DD51692417}" srcOrd="0" destOrd="0" parTransId="{F8F08ACA-C546-44B1-9206-1172FD7C6A67}" sibTransId="{14C2BAF5-EFFB-4F8C-ACC5-3B8E9164150E}"/>
    <dgm:cxn modelId="{C68B5CAA-2B77-4A6D-8D19-162D69A86FAD}" type="presOf" srcId="{D9422B90-4A50-47DD-823C-3EB6EB6F09A7}" destId="{77AEA9BA-A579-4BD0-908F-9D07BEDF227B}" srcOrd="1" destOrd="0" presId="urn:microsoft.com/office/officeart/2009/3/layout/OpposingIdeas"/>
    <dgm:cxn modelId="{B2060A98-01C3-48E1-8E9A-F9BC67392EB8}" type="presOf" srcId="{B2064045-85FA-49B1-8191-67DD51692417}" destId="{1D62D02D-438F-4DFF-BE9E-DA92791A8F7E}" srcOrd="0" destOrd="0" presId="urn:microsoft.com/office/officeart/2009/3/layout/OpposingIdeas"/>
    <dgm:cxn modelId="{FA921B58-EAA8-46BA-9F3B-BA9993B8C2B5}" type="presOf" srcId="{75A7DCEE-946C-4563-910E-6B03F355FAA1}" destId="{00F78B5D-E985-48B0-AAFD-250782662025}" srcOrd="0" destOrd="0" presId="urn:microsoft.com/office/officeart/2009/3/layout/OpposingIdeas"/>
    <dgm:cxn modelId="{7E7AC7CB-29B3-48B2-B34E-3D2FAEEA17FD}" srcId="{75A7DCEE-946C-4563-910E-6B03F355FAA1}" destId="{D9422B90-4A50-47DD-823C-3EB6EB6F09A7}" srcOrd="0" destOrd="0" parTransId="{8B23EFAA-A284-40E9-BA55-7603A771AC0B}" sibTransId="{5EB65E3A-C0E7-4F0C-A695-2A30DB72F0BD}"/>
    <dgm:cxn modelId="{8F47BDBD-7A34-4AC6-9280-C8394D7C8C46}" type="presOf" srcId="{1E929B62-6CB4-4100-BE04-87D2B8C8EB9A}" destId="{E72332DF-DF8D-4DBB-80CF-2E201DF98C7F}" srcOrd="0" destOrd="0" presId="urn:microsoft.com/office/officeart/2009/3/layout/OpposingIdeas"/>
    <dgm:cxn modelId="{2FEC8312-4B0A-424B-AFD9-BC6AF127BE5E}" srcId="{C3320FDC-4CE4-43C1-9173-2344C31CE64C}" destId="{1E929B62-6CB4-4100-BE04-87D2B8C8EB9A}" srcOrd="0" destOrd="0" parTransId="{85A90CD2-2791-4E4C-B2AF-FAD6A06A2E98}" sibTransId="{D0620CBE-57FE-4ADD-9F35-89C7798AAD76}"/>
    <dgm:cxn modelId="{C62369F1-49E0-4D36-9CE5-CB059431C8CC}" type="presOf" srcId="{C3320FDC-4CE4-43C1-9173-2344C31CE64C}" destId="{DDE296B1-0EB5-4026-B442-50D773A95586}" srcOrd="0" destOrd="0" presId="urn:microsoft.com/office/officeart/2009/3/layout/OpposingIdeas"/>
    <dgm:cxn modelId="{91A618A9-678D-4DCE-95C5-7FB5A6FCF83B}" type="presParOf" srcId="{00F78B5D-E985-48B0-AAFD-250782662025}" destId="{2E0A249E-CE09-4948-8BD1-320DEE637901}" srcOrd="0" destOrd="0" presId="urn:microsoft.com/office/officeart/2009/3/layout/OpposingIdeas"/>
    <dgm:cxn modelId="{7F9C9294-B447-4EFD-A44C-31435C3C0606}" type="presParOf" srcId="{00F78B5D-E985-48B0-AAFD-250782662025}" destId="{0818997D-D236-458A-B752-33942EC650A6}" srcOrd="1" destOrd="0" presId="urn:microsoft.com/office/officeart/2009/3/layout/OpposingIdeas"/>
    <dgm:cxn modelId="{DC19602D-95ED-4789-80D4-64F7BBC6952F}" type="presParOf" srcId="{00F78B5D-E985-48B0-AAFD-250782662025}" destId="{1D62D02D-438F-4DFF-BE9E-DA92791A8F7E}" srcOrd="2" destOrd="0" presId="urn:microsoft.com/office/officeart/2009/3/layout/OpposingIdeas"/>
    <dgm:cxn modelId="{DBCD50FC-9E05-4174-85D2-3F595A4C557B}" type="presParOf" srcId="{00F78B5D-E985-48B0-AAFD-250782662025}" destId="{E72332DF-DF8D-4DBB-80CF-2E201DF98C7F}" srcOrd="3" destOrd="0" presId="urn:microsoft.com/office/officeart/2009/3/layout/OpposingIdeas"/>
    <dgm:cxn modelId="{625F62AE-BD11-4A25-A027-62191BD9B752}" type="presParOf" srcId="{00F78B5D-E985-48B0-AAFD-250782662025}" destId="{DFCFD50F-F33F-4F68-9293-4BCCDE79B6A2}" srcOrd="4" destOrd="0" presId="urn:microsoft.com/office/officeart/2009/3/layout/OpposingIdeas"/>
    <dgm:cxn modelId="{17A79005-D41D-4E99-8072-6F52497562DB}" type="presParOf" srcId="{00F78B5D-E985-48B0-AAFD-250782662025}" destId="{77AEA9BA-A579-4BD0-908F-9D07BEDF227B}" srcOrd="5" destOrd="0" presId="urn:microsoft.com/office/officeart/2009/3/layout/OpposingIdeas"/>
    <dgm:cxn modelId="{1C0EAF12-E0E2-4025-ACD8-1323FBD6C243}" type="presParOf" srcId="{00F78B5D-E985-48B0-AAFD-250782662025}" destId="{DDE296B1-0EB5-4026-B442-50D773A95586}" srcOrd="6" destOrd="0" presId="urn:microsoft.com/office/officeart/2009/3/layout/OpposingIdeas"/>
    <dgm:cxn modelId="{D37AE71D-825F-4956-B2DF-13F02F510F14}" type="presParOf" srcId="{00F78B5D-E985-48B0-AAFD-250782662025}" destId="{05AC7735-458F-44A1-ABC8-87A1679028A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9FD498-BA17-41A6-B7B3-11E6407B8A4A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58E8FD6B-983B-4300-9D64-D39CFDB04107}">
      <dgm:prSet phldrT="[Texto]"/>
      <dgm:spPr/>
      <dgm:t>
        <a:bodyPr/>
        <a:lstStyle/>
        <a:p>
          <a:r>
            <a: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Diagnóstico de necesidades diferenciado y participativo </a:t>
          </a:r>
          <a:endParaRPr lang="es-ES" dirty="0"/>
        </a:p>
      </dgm:t>
    </dgm:pt>
    <dgm:pt modelId="{D3C2B3A8-6DC2-4D94-BBDE-0D77B0A4E250}" type="parTrans" cxnId="{C0C503B5-1E9D-4A9A-9A45-148776FB83E2}">
      <dgm:prSet/>
      <dgm:spPr/>
      <dgm:t>
        <a:bodyPr/>
        <a:lstStyle/>
        <a:p>
          <a:endParaRPr lang="es-ES"/>
        </a:p>
      </dgm:t>
    </dgm:pt>
    <dgm:pt modelId="{0F1D82A1-989E-48B8-90CF-D50A53ACE425}" type="sibTrans" cxnId="{C0C503B5-1E9D-4A9A-9A45-148776FB83E2}">
      <dgm:prSet/>
      <dgm:spPr/>
      <dgm:t>
        <a:bodyPr/>
        <a:lstStyle/>
        <a:p>
          <a:endParaRPr lang="es-ES"/>
        </a:p>
      </dgm:t>
    </dgm:pt>
    <dgm:pt modelId="{3A8736B7-1094-439C-9B37-9A9A3266D797}">
      <dgm:prSet phldrT="[Texto]"/>
      <dgm:spPr/>
      <dgm:t>
        <a:bodyPr/>
        <a:lstStyle/>
        <a:p>
          <a:r>
            <a: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Ampliar la mirada del proceso de reinserción laboral</a:t>
          </a:r>
          <a:endParaRPr lang="es-ES" dirty="0"/>
        </a:p>
      </dgm:t>
    </dgm:pt>
    <dgm:pt modelId="{95019109-EB5E-4120-848F-40C4AA06A981}" type="parTrans" cxnId="{6A977A13-5E81-474B-8D96-8037AF74484E}">
      <dgm:prSet/>
      <dgm:spPr/>
      <dgm:t>
        <a:bodyPr/>
        <a:lstStyle/>
        <a:p>
          <a:endParaRPr lang="es-ES"/>
        </a:p>
      </dgm:t>
    </dgm:pt>
    <dgm:pt modelId="{70796B0B-C04A-45E7-9113-55C27533E2C5}" type="sibTrans" cxnId="{6A977A13-5E81-474B-8D96-8037AF74484E}">
      <dgm:prSet/>
      <dgm:spPr/>
      <dgm:t>
        <a:bodyPr/>
        <a:lstStyle/>
        <a:p>
          <a:endParaRPr lang="es-ES"/>
        </a:p>
      </dgm:t>
    </dgm:pt>
    <dgm:pt modelId="{6E0FED95-1E97-4134-9DE8-3581098194F7}">
      <dgm:prSet phldrT="[Texto]"/>
      <dgm:spPr/>
      <dgm:t>
        <a:bodyPr/>
        <a:lstStyle/>
        <a:p>
          <a:r>
            <a: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Promover procesos de acompañamiento especializado</a:t>
          </a:r>
          <a:endParaRPr lang="es-ES" dirty="0"/>
        </a:p>
      </dgm:t>
    </dgm:pt>
    <dgm:pt modelId="{618AD430-01F7-4839-909F-68E0316931D0}" type="parTrans" cxnId="{E4747179-0821-45BC-BE5F-549D4482304E}">
      <dgm:prSet/>
      <dgm:spPr/>
      <dgm:t>
        <a:bodyPr/>
        <a:lstStyle/>
        <a:p>
          <a:endParaRPr lang="es-ES"/>
        </a:p>
      </dgm:t>
    </dgm:pt>
    <dgm:pt modelId="{674CA4F0-E2B3-492C-AB93-5CF803FFC921}" type="sibTrans" cxnId="{E4747179-0821-45BC-BE5F-549D4482304E}">
      <dgm:prSet/>
      <dgm:spPr/>
      <dgm:t>
        <a:bodyPr/>
        <a:lstStyle/>
        <a:p>
          <a:endParaRPr lang="es-ES"/>
        </a:p>
      </dgm:t>
    </dgm:pt>
    <dgm:pt modelId="{31798ADF-5B57-43F4-8F1C-F23801EC14ED}">
      <dgm:prSet phldrT="[Texto]"/>
      <dgm:spPr/>
      <dgm:t>
        <a:bodyPr/>
        <a:lstStyle/>
        <a:p>
          <a:r>
            <a:rPr lang="es-ES" dirty="0" smtClean="0"/>
            <a:t>Percepción de injusticia y pobreza</a:t>
          </a:r>
          <a:endParaRPr lang="es-ES" dirty="0"/>
        </a:p>
      </dgm:t>
    </dgm:pt>
    <dgm:pt modelId="{89E1AFAF-1AC0-44EC-BE0F-E126007B81E6}" type="parTrans" cxnId="{8CA235F8-79C4-458E-BFCA-C78B062A0B0C}">
      <dgm:prSet/>
      <dgm:spPr/>
      <dgm:t>
        <a:bodyPr/>
        <a:lstStyle/>
        <a:p>
          <a:endParaRPr lang="es-ES"/>
        </a:p>
      </dgm:t>
    </dgm:pt>
    <dgm:pt modelId="{D5823DDD-716F-4E00-8205-A86F52D9A449}" type="sibTrans" cxnId="{8CA235F8-79C4-458E-BFCA-C78B062A0B0C}">
      <dgm:prSet/>
      <dgm:spPr/>
      <dgm:t>
        <a:bodyPr/>
        <a:lstStyle/>
        <a:p>
          <a:endParaRPr lang="es-ES"/>
        </a:p>
      </dgm:t>
    </dgm:pt>
    <dgm:pt modelId="{25C79141-91A5-40AF-8EDF-20A72A452791}">
      <dgm:prSet phldrT="[Texto]"/>
      <dgm:spPr/>
      <dgm:t>
        <a:bodyPr/>
        <a:lstStyle/>
        <a:p>
          <a:r>
            <a: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Considerar experiencias locales para mejorar procesos de reinserción social</a:t>
          </a:r>
          <a:endParaRPr lang="es-ES" dirty="0"/>
        </a:p>
      </dgm:t>
    </dgm:pt>
    <dgm:pt modelId="{5DFB05B9-9F8C-496F-9F85-D7BF5AB97DA5}" type="parTrans" cxnId="{33DE0E2F-B8C5-40A6-9133-3CC7DD820C3E}">
      <dgm:prSet/>
      <dgm:spPr/>
      <dgm:t>
        <a:bodyPr/>
        <a:lstStyle/>
        <a:p>
          <a:endParaRPr lang="es-ES"/>
        </a:p>
      </dgm:t>
    </dgm:pt>
    <dgm:pt modelId="{C083D59C-3704-4FC4-AD82-2880A20992D8}" type="sibTrans" cxnId="{33DE0E2F-B8C5-40A6-9133-3CC7DD820C3E}">
      <dgm:prSet/>
      <dgm:spPr/>
      <dgm:t>
        <a:bodyPr/>
        <a:lstStyle/>
        <a:p>
          <a:endParaRPr lang="es-ES"/>
        </a:p>
      </dgm:t>
    </dgm:pt>
    <dgm:pt modelId="{C3A1D579-0FB0-4107-8B83-9ED3B48F86A3}">
      <dgm:prSet phldrT="[Texto]" phldr="1"/>
      <dgm:spPr/>
      <dgm:t>
        <a:bodyPr/>
        <a:lstStyle/>
        <a:p>
          <a:endParaRPr lang="es-ES" dirty="0"/>
        </a:p>
      </dgm:t>
    </dgm:pt>
    <dgm:pt modelId="{49B5041A-E495-4EE3-9537-764C16382524}" type="sibTrans" cxnId="{76706D67-419D-4142-AF90-E1F850C3DDAC}">
      <dgm:prSet/>
      <dgm:spPr/>
      <dgm:t>
        <a:bodyPr/>
        <a:lstStyle/>
        <a:p>
          <a:endParaRPr lang="es-ES"/>
        </a:p>
      </dgm:t>
    </dgm:pt>
    <dgm:pt modelId="{7AEDDE3E-0550-41F2-85EF-95CC4D78048A}" type="parTrans" cxnId="{76706D67-419D-4142-AF90-E1F850C3DDAC}">
      <dgm:prSet/>
      <dgm:spPr/>
      <dgm:t>
        <a:bodyPr/>
        <a:lstStyle/>
        <a:p>
          <a:endParaRPr lang="es-ES"/>
        </a:p>
      </dgm:t>
    </dgm:pt>
    <dgm:pt modelId="{F03EB56E-9A7E-4047-87DC-0D13D057A379}" type="pres">
      <dgm:prSet presAssocID="{4F9FD498-BA17-41A6-B7B3-11E6407B8A4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623D1B8-C681-4904-AD79-86148C88D7AD}" type="pres">
      <dgm:prSet presAssocID="{C3A1D579-0FB0-4107-8B83-9ED3B48F86A3}" presName="thickLine" presStyleLbl="alignNode1" presStyleIdx="0" presStyleCnt="1"/>
      <dgm:spPr/>
    </dgm:pt>
    <dgm:pt modelId="{A1613E4D-1944-47A3-9167-2E45329DA4A7}" type="pres">
      <dgm:prSet presAssocID="{C3A1D579-0FB0-4107-8B83-9ED3B48F86A3}" presName="horz1" presStyleCnt="0"/>
      <dgm:spPr/>
    </dgm:pt>
    <dgm:pt modelId="{D4992134-F634-4716-89EC-5E4DA571D5E8}" type="pres">
      <dgm:prSet presAssocID="{C3A1D579-0FB0-4107-8B83-9ED3B48F86A3}" presName="tx1" presStyleLbl="revTx" presStyleIdx="0" presStyleCnt="6"/>
      <dgm:spPr/>
      <dgm:t>
        <a:bodyPr/>
        <a:lstStyle/>
        <a:p>
          <a:endParaRPr lang="es-ES"/>
        </a:p>
      </dgm:t>
    </dgm:pt>
    <dgm:pt modelId="{A2589DA0-208F-4F0B-ADFE-9C23BB98744A}" type="pres">
      <dgm:prSet presAssocID="{C3A1D579-0FB0-4107-8B83-9ED3B48F86A3}" presName="vert1" presStyleCnt="0"/>
      <dgm:spPr/>
    </dgm:pt>
    <dgm:pt modelId="{B4E8F6A5-4B0B-47AE-B09A-45D2D158B990}" type="pres">
      <dgm:prSet presAssocID="{58E8FD6B-983B-4300-9D64-D39CFDB04107}" presName="vertSpace2a" presStyleCnt="0"/>
      <dgm:spPr/>
    </dgm:pt>
    <dgm:pt modelId="{EE812577-AFD5-4F97-A22F-945B29FEBB35}" type="pres">
      <dgm:prSet presAssocID="{58E8FD6B-983B-4300-9D64-D39CFDB04107}" presName="horz2" presStyleCnt="0"/>
      <dgm:spPr/>
    </dgm:pt>
    <dgm:pt modelId="{EE10EE20-2EE4-4A2F-A9CA-ED8EEDCF56C2}" type="pres">
      <dgm:prSet presAssocID="{58E8FD6B-983B-4300-9D64-D39CFDB04107}" presName="horzSpace2" presStyleCnt="0"/>
      <dgm:spPr/>
    </dgm:pt>
    <dgm:pt modelId="{C67EDFB3-A2A9-4199-B6F4-31742C213D61}" type="pres">
      <dgm:prSet presAssocID="{58E8FD6B-983B-4300-9D64-D39CFDB04107}" presName="tx2" presStyleLbl="revTx" presStyleIdx="1" presStyleCnt="6"/>
      <dgm:spPr/>
      <dgm:t>
        <a:bodyPr/>
        <a:lstStyle/>
        <a:p>
          <a:endParaRPr lang="es-ES"/>
        </a:p>
      </dgm:t>
    </dgm:pt>
    <dgm:pt modelId="{2D778643-46E3-479D-A4E6-8E04D14DAB28}" type="pres">
      <dgm:prSet presAssocID="{58E8FD6B-983B-4300-9D64-D39CFDB04107}" presName="vert2" presStyleCnt="0"/>
      <dgm:spPr/>
    </dgm:pt>
    <dgm:pt modelId="{F41FD88A-3AC8-4C89-A6CF-5145C56A9EDB}" type="pres">
      <dgm:prSet presAssocID="{58E8FD6B-983B-4300-9D64-D39CFDB04107}" presName="thinLine2b" presStyleLbl="callout" presStyleIdx="0" presStyleCnt="5"/>
      <dgm:spPr/>
    </dgm:pt>
    <dgm:pt modelId="{998658B2-4300-458F-AAF4-F52F912370E3}" type="pres">
      <dgm:prSet presAssocID="{58E8FD6B-983B-4300-9D64-D39CFDB04107}" presName="vertSpace2b" presStyleCnt="0"/>
      <dgm:spPr/>
    </dgm:pt>
    <dgm:pt modelId="{D1BBEE7B-AA93-47E3-BEA3-18E06D614AD2}" type="pres">
      <dgm:prSet presAssocID="{3A8736B7-1094-439C-9B37-9A9A3266D797}" presName="horz2" presStyleCnt="0"/>
      <dgm:spPr/>
    </dgm:pt>
    <dgm:pt modelId="{878D9BCA-E382-4419-801C-67D9C9835F36}" type="pres">
      <dgm:prSet presAssocID="{3A8736B7-1094-439C-9B37-9A9A3266D797}" presName="horzSpace2" presStyleCnt="0"/>
      <dgm:spPr/>
    </dgm:pt>
    <dgm:pt modelId="{AF0B045C-B9F4-4D4B-94D0-054D4FFB638C}" type="pres">
      <dgm:prSet presAssocID="{3A8736B7-1094-439C-9B37-9A9A3266D797}" presName="tx2" presStyleLbl="revTx" presStyleIdx="2" presStyleCnt="6"/>
      <dgm:spPr/>
      <dgm:t>
        <a:bodyPr/>
        <a:lstStyle/>
        <a:p>
          <a:endParaRPr lang="es-ES"/>
        </a:p>
      </dgm:t>
    </dgm:pt>
    <dgm:pt modelId="{8F91B1A2-D703-443E-9525-727854A283BB}" type="pres">
      <dgm:prSet presAssocID="{3A8736B7-1094-439C-9B37-9A9A3266D797}" presName="vert2" presStyleCnt="0"/>
      <dgm:spPr/>
    </dgm:pt>
    <dgm:pt modelId="{D95A6B99-5B2D-4B3E-B934-A916627FC138}" type="pres">
      <dgm:prSet presAssocID="{3A8736B7-1094-439C-9B37-9A9A3266D797}" presName="thinLine2b" presStyleLbl="callout" presStyleIdx="1" presStyleCnt="5"/>
      <dgm:spPr/>
    </dgm:pt>
    <dgm:pt modelId="{0A1B6434-2D2B-4B7F-B4AB-E6D5D00B2FA4}" type="pres">
      <dgm:prSet presAssocID="{3A8736B7-1094-439C-9B37-9A9A3266D797}" presName="vertSpace2b" presStyleCnt="0"/>
      <dgm:spPr/>
    </dgm:pt>
    <dgm:pt modelId="{EDAAD59E-5BB8-45BD-986A-0713993E586A}" type="pres">
      <dgm:prSet presAssocID="{6E0FED95-1E97-4134-9DE8-3581098194F7}" presName="horz2" presStyleCnt="0"/>
      <dgm:spPr/>
    </dgm:pt>
    <dgm:pt modelId="{CF9ACD95-E95A-4CA7-A2F2-AFF85FCD3A34}" type="pres">
      <dgm:prSet presAssocID="{6E0FED95-1E97-4134-9DE8-3581098194F7}" presName="horzSpace2" presStyleCnt="0"/>
      <dgm:spPr/>
    </dgm:pt>
    <dgm:pt modelId="{74E93E83-C217-4A92-80F3-C4D0A46EBDA5}" type="pres">
      <dgm:prSet presAssocID="{6E0FED95-1E97-4134-9DE8-3581098194F7}" presName="tx2" presStyleLbl="revTx" presStyleIdx="3" presStyleCnt="6"/>
      <dgm:spPr/>
      <dgm:t>
        <a:bodyPr/>
        <a:lstStyle/>
        <a:p>
          <a:endParaRPr lang="es-ES"/>
        </a:p>
      </dgm:t>
    </dgm:pt>
    <dgm:pt modelId="{6CEA8F6D-A3AF-41AD-A32D-EBBADB97D3E7}" type="pres">
      <dgm:prSet presAssocID="{6E0FED95-1E97-4134-9DE8-3581098194F7}" presName="vert2" presStyleCnt="0"/>
      <dgm:spPr/>
    </dgm:pt>
    <dgm:pt modelId="{B61A0C81-7F6E-475D-8034-87C16EB1D178}" type="pres">
      <dgm:prSet presAssocID="{6E0FED95-1E97-4134-9DE8-3581098194F7}" presName="thinLine2b" presStyleLbl="callout" presStyleIdx="2" presStyleCnt="5"/>
      <dgm:spPr/>
    </dgm:pt>
    <dgm:pt modelId="{95C999B2-A7A6-4172-B9FF-FA8E5BB6A498}" type="pres">
      <dgm:prSet presAssocID="{6E0FED95-1E97-4134-9DE8-3581098194F7}" presName="vertSpace2b" presStyleCnt="0"/>
      <dgm:spPr/>
    </dgm:pt>
    <dgm:pt modelId="{0F7580DE-F675-4A4B-94A1-EA77001401B0}" type="pres">
      <dgm:prSet presAssocID="{31798ADF-5B57-43F4-8F1C-F23801EC14ED}" presName="horz2" presStyleCnt="0"/>
      <dgm:spPr/>
    </dgm:pt>
    <dgm:pt modelId="{E0D925BC-71EF-4238-B60E-169704C444DC}" type="pres">
      <dgm:prSet presAssocID="{31798ADF-5B57-43F4-8F1C-F23801EC14ED}" presName="horzSpace2" presStyleCnt="0"/>
      <dgm:spPr/>
    </dgm:pt>
    <dgm:pt modelId="{60A0D0A9-FCD2-4D82-824C-D52A4B1E5C28}" type="pres">
      <dgm:prSet presAssocID="{31798ADF-5B57-43F4-8F1C-F23801EC14ED}" presName="tx2" presStyleLbl="revTx" presStyleIdx="4" presStyleCnt="6"/>
      <dgm:spPr/>
      <dgm:t>
        <a:bodyPr/>
        <a:lstStyle/>
        <a:p>
          <a:endParaRPr lang="es-ES"/>
        </a:p>
      </dgm:t>
    </dgm:pt>
    <dgm:pt modelId="{B55382F7-F55B-4D47-8101-C51372791925}" type="pres">
      <dgm:prSet presAssocID="{31798ADF-5B57-43F4-8F1C-F23801EC14ED}" presName="vert2" presStyleCnt="0"/>
      <dgm:spPr/>
    </dgm:pt>
    <dgm:pt modelId="{8AF24F8B-B76B-4412-A849-744628398C1B}" type="pres">
      <dgm:prSet presAssocID="{31798ADF-5B57-43F4-8F1C-F23801EC14ED}" presName="thinLine2b" presStyleLbl="callout" presStyleIdx="3" presStyleCnt="5"/>
      <dgm:spPr/>
    </dgm:pt>
    <dgm:pt modelId="{AC4669A3-B13C-4CF6-A74B-1C24D932FF1B}" type="pres">
      <dgm:prSet presAssocID="{31798ADF-5B57-43F4-8F1C-F23801EC14ED}" presName="vertSpace2b" presStyleCnt="0"/>
      <dgm:spPr/>
    </dgm:pt>
    <dgm:pt modelId="{59A6671E-458B-4663-A125-FE18A512E4D0}" type="pres">
      <dgm:prSet presAssocID="{25C79141-91A5-40AF-8EDF-20A72A452791}" presName="horz2" presStyleCnt="0"/>
      <dgm:spPr/>
    </dgm:pt>
    <dgm:pt modelId="{7A20DDC2-81FE-4070-A2C0-6DA867B341DB}" type="pres">
      <dgm:prSet presAssocID="{25C79141-91A5-40AF-8EDF-20A72A452791}" presName="horzSpace2" presStyleCnt="0"/>
      <dgm:spPr/>
    </dgm:pt>
    <dgm:pt modelId="{200735F4-11FA-4CB6-A8D7-63D9674EAF08}" type="pres">
      <dgm:prSet presAssocID="{25C79141-91A5-40AF-8EDF-20A72A452791}" presName="tx2" presStyleLbl="revTx" presStyleIdx="5" presStyleCnt="6"/>
      <dgm:spPr/>
      <dgm:t>
        <a:bodyPr/>
        <a:lstStyle/>
        <a:p>
          <a:endParaRPr lang="es-ES"/>
        </a:p>
      </dgm:t>
    </dgm:pt>
    <dgm:pt modelId="{1D4CBEB5-6071-486E-B85A-E6C305F9B762}" type="pres">
      <dgm:prSet presAssocID="{25C79141-91A5-40AF-8EDF-20A72A452791}" presName="vert2" presStyleCnt="0"/>
      <dgm:spPr/>
    </dgm:pt>
    <dgm:pt modelId="{992E47FE-F245-4B65-B490-14CDFA1B3E16}" type="pres">
      <dgm:prSet presAssocID="{25C79141-91A5-40AF-8EDF-20A72A452791}" presName="thinLine2b" presStyleLbl="callout" presStyleIdx="4" presStyleCnt="5"/>
      <dgm:spPr/>
    </dgm:pt>
    <dgm:pt modelId="{F59FA97D-993E-4A98-B7AE-DD85495AEF96}" type="pres">
      <dgm:prSet presAssocID="{25C79141-91A5-40AF-8EDF-20A72A452791}" presName="vertSpace2b" presStyleCnt="0"/>
      <dgm:spPr/>
    </dgm:pt>
  </dgm:ptLst>
  <dgm:cxnLst>
    <dgm:cxn modelId="{75BEC47D-C2A8-445C-A83C-FF40744159EC}" type="presOf" srcId="{58E8FD6B-983B-4300-9D64-D39CFDB04107}" destId="{C67EDFB3-A2A9-4199-B6F4-31742C213D61}" srcOrd="0" destOrd="0" presId="urn:microsoft.com/office/officeart/2008/layout/LinedList"/>
    <dgm:cxn modelId="{6A977A13-5E81-474B-8D96-8037AF74484E}" srcId="{C3A1D579-0FB0-4107-8B83-9ED3B48F86A3}" destId="{3A8736B7-1094-439C-9B37-9A9A3266D797}" srcOrd="1" destOrd="0" parTransId="{95019109-EB5E-4120-848F-40C4AA06A981}" sibTransId="{70796B0B-C04A-45E7-9113-55C27533E2C5}"/>
    <dgm:cxn modelId="{5004FC90-530E-4081-B5DA-4A3DD1A6C151}" type="presOf" srcId="{3A8736B7-1094-439C-9B37-9A9A3266D797}" destId="{AF0B045C-B9F4-4D4B-94D0-054D4FFB638C}" srcOrd="0" destOrd="0" presId="urn:microsoft.com/office/officeart/2008/layout/LinedList"/>
    <dgm:cxn modelId="{33DE0E2F-B8C5-40A6-9133-3CC7DD820C3E}" srcId="{C3A1D579-0FB0-4107-8B83-9ED3B48F86A3}" destId="{25C79141-91A5-40AF-8EDF-20A72A452791}" srcOrd="4" destOrd="0" parTransId="{5DFB05B9-9F8C-496F-9F85-D7BF5AB97DA5}" sibTransId="{C083D59C-3704-4FC4-AD82-2880A20992D8}"/>
    <dgm:cxn modelId="{E4747179-0821-45BC-BE5F-549D4482304E}" srcId="{C3A1D579-0FB0-4107-8B83-9ED3B48F86A3}" destId="{6E0FED95-1E97-4134-9DE8-3581098194F7}" srcOrd="2" destOrd="0" parTransId="{618AD430-01F7-4839-909F-68E0316931D0}" sibTransId="{674CA4F0-E2B3-492C-AB93-5CF803FFC921}"/>
    <dgm:cxn modelId="{24F2BBF4-9FF6-4F19-8851-D39841489231}" type="presOf" srcId="{C3A1D579-0FB0-4107-8B83-9ED3B48F86A3}" destId="{D4992134-F634-4716-89EC-5E4DA571D5E8}" srcOrd="0" destOrd="0" presId="urn:microsoft.com/office/officeart/2008/layout/LinedList"/>
    <dgm:cxn modelId="{5C1C1825-3160-41A5-8B55-D2988DFCE81F}" type="presOf" srcId="{6E0FED95-1E97-4134-9DE8-3581098194F7}" destId="{74E93E83-C217-4A92-80F3-C4D0A46EBDA5}" srcOrd="0" destOrd="0" presId="urn:microsoft.com/office/officeart/2008/layout/LinedList"/>
    <dgm:cxn modelId="{A4F26286-2996-4830-A350-DABB580E715D}" type="presOf" srcId="{31798ADF-5B57-43F4-8F1C-F23801EC14ED}" destId="{60A0D0A9-FCD2-4D82-824C-D52A4B1E5C28}" srcOrd="0" destOrd="0" presId="urn:microsoft.com/office/officeart/2008/layout/LinedList"/>
    <dgm:cxn modelId="{C0C503B5-1E9D-4A9A-9A45-148776FB83E2}" srcId="{C3A1D579-0FB0-4107-8B83-9ED3B48F86A3}" destId="{58E8FD6B-983B-4300-9D64-D39CFDB04107}" srcOrd="0" destOrd="0" parTransId="{D3C2B3A8-6DC2-4D94-BBDE-0D77B0A4E250}" sibTransId="{0F1D82A1-989E-48B8-90CF-D50A53ACE425}"/>
    <dgm:cxn modelId="{CE088E89-CDFA-431D-8486-BB7C6FF29DB5}" type="presOf" srcId="{25C79141-91A5-40AF-8EDF-20A72A452791}" destId="{200735F4-11FA-4CB6-A8D7-63D9674EAF08}" srcOrd="0" destOrd="0" presId="urn:microsoft.com/office/officeart/2008/layout/LinedList"/>
    <dgm:cxn modelId="{76706D67-419D-4142-AF90-E1F850C3DDAC}" srcId="{4F9FD498-BA17-41A6-B7B3-11E6407B8A4A}" destId="{C3A1D579-0FB0-4107-8B83-9ED3B48F86A3}" srcOrd="0" destOrd="0" parTransId="{7AEDDE3E-0550-41F2-85EF-95CC4D78048A}" sibTransId="{49B5041A-E495-4EE3-9537-764C16382524}"/>
    <dgm:cxn modelId="{7236A021-A50B-4AB8-A49D-CD37BF1D3C08}" type="presOf" srcId="{4F9FD498-BA17-41A6-B7B3-11E6407B8A4A}" destId="{F03EB56E-9A7E-4047-87DC-0D13D057A379}" srcOrd="0" destOrd="0" presId="urn:microsoft.com/office/officeart/2008/layout/LinedList"/>
    <dgm:cxn modelId="{8CA235F8-79C4-458E-BFCA-C78B062A0B0C}" srcId="{C3A1D579-0FB0-4107-8B83-9ED3B48F86A3}" destId="{31798ADF-5B57-43F4-8F1C-F23801EC14ED}" srcOrd="3" destOrd="0" parTransId="{89E1AFAF-1AC0-44EC-BE0F-E126007B81E6}" sibTransId="{D5823DDD-716F-4E00-8205-A86F52D9A449}"/>
    <dgm:cxn modelId="{3BF07DF9-52F2-4CB6-8502-9DCF02BC38F8}" type="presParOf" srcId="{F03EB56E-9A7E-4047-87DC-0D13D057A379}" destId="{4623D1B8-C681-4904-AD79-86148C88D7AD}" srcOrd="0" destOrd="0" presId="urn:microsoft.com/office/officeart/2008/layout/LinedList"/>
    <dgm:cxn modelId="{C2FBFB54-6ED3-4AB4-AE40-36AEB92D4E64}" type="presParOf" srcId="{F03EB56E-9A7E-4047-87DC-0D13D057A379}" destId="{A1613E4D-1944-47A3-9167-2E45329DA4A7}" srcOrd="1" destOrd="0" presId="urn:microsoft.com/office/officeart/2008/layout/LinedList"/>
    <dgm:cxn modelId="{A397CBD2-8CD3-4368-B3B8-DF926B05C738}" type="presParOf" srcId="{A1613E4D-1944-47A3-9167-2E45329DA4A7}" destId="{D4992134-F634-4716-89EC-5E4DA571D5E8}" srcOrd="0" destOrd="0" presId="urn:microsoft.com/office/officeart/2008/layout/LinedList"/>
    <dgm:cxn modelId="{0918EABF-AE55-4F4B-A347-AD8244F09BE0}" type="presParOf" srcId="{A1613E4D-1944-47A3-9167-2E45329DA4A7}" destId="{A2589DA0-208F-4F0B-ADFE-9C23BB98744A}" srcOrd="1" destOrd="0" presId="urn:microsoft.com/office/officeart/2008/layout/LinedList"/>
    <dgm:cxn modelId="{5BCA493A-702E-4318-BC72-1AFDE7A5DF3D}" type="presParOf" srcId="{A2589DA0-208F-4F0B-ADFE-9C23BB98744A}" destId="{B4E8F6A5-4B0B-47AE-B09A-45D2D158B990}" srcOrd="0" destOrd="0" presId="urn:microsoft.com/office/officeart/2008/layout/LinedList"/>
    <dgm:cxn modelId="{6A967FB2-5752-4A61-9C2A-CE301F3439B0}" type="presParOf" srcId="{A2589DA0-208F-4F0B-ADFE-9C23BB98744A}" destId="{EE812577-AFD5-4F97-A22F-945B29FEBB35}" srcOrd="1" destOrd="0" presId="urn:microsoft.com/office/officeart/2008/layout/LinedList"/>
    <dgm:cxn modelId="{979974F7-F6D0-43AD-BF5A-5974DC2FDF12}" type="presParOf" srcId="{EE812577-AFD5-4F97-A22F-945B29FEBB35}" destId="{EE10EE20-2EE4-4A2F-A9CA-ED8EEDCF56C2}" srcOrd="0" destOrd="0" presId="urn:microsoft.com/office/officeart/2008/layout/LinedList"/>
    <dgm:cxn modelId="{3D888694-355A-4E14-85D2-56A233BFAE0C}" type="presParOf" srcId="{EE812577-AFD5-4F97-A22F-945B29FEBB35}" destId="{C67EDFB3-A2A9-4199-B6F4-31742C213D61}" srcOrd="1" destOrd="0" presId="urn:microsoft.com/office/officeart/2008/layout/LinedList"/>
    <dgm:cxn modelId="{8647623E-3B05-46C0-A1F8-ED70AC180CD6}" type="presParOf" srcId="{EE812577-AFD5-4F97-A22F-945B29FEBB35}" destId="{2D778643-46E3-479D-A4E6-8E04D14DAB28}" srcOrd="2" destOrd="0" presId="urn:microsoft.com/office/officeart/2008/layout/LinedList"/>
    <dgm:cxn modelId="{19A035EA-D3C0-426F-AEF4-9C9E5BA46A08}" type="presParOf" srcId="{A2589DA0-208F-4F0B-ADFE-9C23BB98744A}" destId="{F41FD88A-3AC8-4C89-A6CF-5145C56A9EDB}" srcOrd="2" destOrd="0" presId="urn:microsoft.com/office/officeart/2008/layout/LinedList"/>
    <dgm:cxn modelId="{F040B355-2001-48EE-9B14-F20D0DA0E4D0}" type="presParOf" srcId="{A2589DA0-208F-4F0B-ADFE-9C23BB98744A}" destId="{998658B2-4300-458F-AAF4-F52F912370E3}" srcOrd="3" destOrd="0" presId="urn:microsoft.com/office/officeart/2008/layout/LinedList"/>
    <dgm:cxn modelId="{E2B38C3E-7D4B-45E6-AC52-2F468CA4D5E6}" type="presParOf" srcId="{A2589DA0-208F-4F0B-ADFE-9C23BB98744A}" destId="{D1BBEE7B-AA93-47E3-BEA3-18E06D614AD2}" srcOrd="4" destOrd="0" presId="urn:microsoft.com/office/officeart/2008/layout/LinedList"/>
    <dgm:cxn modelId="{2A41080D-6CD9-4657-BAE9-D3B233F81BD0}" type="presParOf" srcId="{D1BBEE7B-AA93-47E3-BEA3-18E06D614AD2}" destId="{878D9BCA-E382-4419-801C-67D9C9835F36}" srcOrd="0" destOrd="0" presId="urn:microsoft.com/office/officeart/2008/layout/LinedList"/>
    <dgm:cxn modelId="{2B633164-995C-4A2E-BF6E-FA839E38068F}" type="presParOf" srcId="{D1BBEE7B-AA93-47E3-BEA3-18E06D614AD2}" destId="{AF0B045C-B9F4-4D4B-94D0-054D4FFB638C}" srcOrd="1" destOrd="0" presId="urn:microsoft.com/office/officeart/2008/layout/LinedList"/>
    <dgm:cxn modelId="{4CEE56B3-62BA-4FE0-9D3B-FDD9A7831A62}" type="presParOf" srcId="{D1BBEE7B-AA93-47E3-BEA3-18E06D614AD2}" destId="{8F91B1A2-D703-443E-9525-727854A283BB}" srcOrd="2" destOrd="0" presId="urn:microsoft.com/office/officeart/2008/layout/LinedList"/>
    <dgm:cxn modelId="{168237AC-8D8A-4A61-9F5E-B70BC9E2E275}" type="presParOf" srcId="{A2589DA0-208F-4F0B-ADFE-9C23BB98744A}" destId="{D95A6B99-5B2D-4B3E-B934-A916627FC138}" srcOrd="5" destOrd="0" presId="urn:microsoft.com/office/officeart/2008/layout/LinedList"/>
    <dgm:cxn modelId="{50E44F59-8C68-49F4-870D-BC6BCA84BFE0}" type="presParOf" srcId="{A2589DA0-208F-4F0B-ADFE-9C23BB98744A}" destId="{0A1B6434-2D2B-4B7F-B4AB-E6D5D00B2FA4}" srcOrd="6" destOrd="0" presId="urn:microsoft.com/office/officeart/2008/layout/LinedList"/>
    <dgm:cxn modelId="{E1B7620A-BA08-43AA-AFAF-64268C55B9E2}" type="presParOf" srcId="{A2589DA0-208F-4F0B-ADFE-9C23BB98744A}" destId="{EDAAD59E-5BB8-45BD-986A-0713993E586A}" srcOrd="7" destOrd="0" presId="urn:microsoft.com/office/officeart/2008/layout/LinedList"/>
    <dgm:cxn modelId="{E95B288D-5C09-4B84-91A9-37206E661F09}" type="presParOf" srcId="{EDAAD59E-5BB8-45BD-986A-0713993E586A}" destId="{CF9ACD95-E95A-4CA7-A2F2-AFF85FCD3A34}" srcOrd="0" destOrd="0" presId="urn:microsoft.com/office/officeart/2008/layout/LinedList"/>
    <dgm:cxn modelId="{3F301A6F-5F15-4130-A430-407A848AF6AD}" type="presParOf" srcId="{EDAAD59E-5BB8-45BD-986A-0713993E586A}" destId="{74E93E83-C217-4A92-80F3-C4D0A46EBDA5}" srcOrd="1" destOrd="0" presId="urn:microsoft.com/office/officeart/2008/layout/LinedList"/>
    <dgm:cxn modelId="{7068A102-54B3-4546-8AED-73851A949599}" type="presParOf" srcId="{EDAAD59E-5BB8-45BD-986A-0713993E586A}" destId="{6CEA8F6D-A3AF-41AD-A32D-EBBADB97D3E7}" srcOrd="2" destOrd="0" presId="urn:microsoft.com/office/officeart/2008/layout/LinedList"/>
    <dgm:cxn modelId="{E13DF25E-1C32-4626-AA3E-06F4B269B413}" type="presParOf" srcId="{A2589DA0-208F-4F0B-ADFE-9C23BB98744A}" destId="{B61A0C81-7F6E-475D-8034-87C16EB1D178}" srcOrd="8" destOrd="0" presId="urn:microsoft.com/office/officeart/2008/layout/LinedList"/>
    <dgm:cxn modelId="{124F5E53-1691-4619-8A3C-89F6DF7ED586}" type="presParOf" srcId="{A2589DA0-208F-4F0B-ADFE-9C23BB98744A}" destId="{95C999B2-A7A6-4172-B9FF-FA8E5BB6A498}" srcOrd="9" destOrd="0" presId="urn:microsoft.com/office/officeart/2008/layout/LinedList"/>
    <dgm:cxn modelId="{D2B683D8-7EA8-4EA6-BFD6-2A42ECC6D8AA}" type="presParOf" srcId="{A2589DA0-208F-4F0B-ADFE-9C23BB98744A}" destId="{0F7580DE-F675-4A4B-94A1-EA77001401B0}" srcOrd="10" destOrd="0" presId="urn:microsoft.com/office/officeart/2008/layout/LinedList"/>
    <dgm:cxn modelId="{87967B41-85B5-4D9C-ADA9-3028FD811C70}" type="presParOf" srcId="{0F7580DE-F675-4A4B-94A1-EA77001401B0}" destId="{E0D925BC-71EF-4238-B60E-169704C444DC}" srcOrd="0" destOrd="0" presId="urn:microsoft.com/office/officeart/2008/layout/LinedList"/>
    <dgm:cxn modelId="{08D101D2-630F-4ADC-80F4-36450B50E5C4}" type="presParOf" srcId="{0F7580DE-F675-4A4B-94A1-EA77001401B0}" destId="{60A0D0A9-FCD2-4D82-824C-D52A4B1E5C28}" srcOrd="1" destOrd="0" presId="urn:microsoft.com/office/officeart/2008/layout/LinedList"/>
    <dgm:cxn modelId="{848EA050-C563-4910-A541-9793823E70BD}" type="presParOf" srcId="{0F7580DE-F675-4A4B-94A1-EA77001401B0}" destId="{B55382F7-F55B-4D47-8101-C51372791925}" srcOrd="2" destOrd="0" presId="urn:microsoft.com/office/officeart/2008/layout/LinedList"/>
    <dgm:cxn modelId="{65391CDD-C6A3-4715-9A09-97415B23E877}" type="presParOf" srcId="{A2589DA0-208F-4F0B-ADFE-9C23BB98744A}" destId="{8AF24F8B-B76B-4412-A849-744628398C1B}" srcOrd="11" destOrd="0" presId="urn:microsoft.com/office/officeart/2008/layout/LinedList"/>
    <dgm:cxn modelId="{BABE8F33-89E9-45AA-A0FF-9793B4D4A5EB}" type="presParOf" srcId="{A2589DA0-208F-4F0B-ADFE-9C23BB98744A}" destId="{AC4669A3-B13C-4CF6-A74B-1C24D932FF1B}" srcOrd="12" destOrd="0" presId="urn:microsoft.com/office/officeart/2008/layout/LinedList"/>
    <dgm:cxn modelId="{D4966DF1-23FF-4143-936D-C6104FCB6285}" type="presParOf" srcId="{A2589DA0-208F-4F0B-ADFE-9C23BB98744A}" destId="{59A6671E-458B-4663-A125-FE18A512E4D0}" srcOrd="13" destOrd="0" presId="urn:microsoft.com/office/officeart/2008/layout/LinedList"/>
    <dgm:cxn modelId="{1D320BC4-D66C-442D-B160-723CAC791EE1}" type="presParOf" srcId="{59A6671E-458B-4663-A125-FE18A512E4D0}" destId="{7A20DDC2-81FE-4070-A2C0-6DA867B341DB}" srcOrd="0" destOrd="0" presId="urn:microsoft.com/office/officeart/2008/layout/LinedList"/>
    <dgm:cxn modelId="{101ECAE9-F795-4A09-85F0-18A627BDD90F}" type="presParOf" srcId="{59A6671E-458B-4663-A125-FE18A512E4D0}" destId="{200735F4-11FA-4CB6-A8D7-63D9674EAF08}" srcOrd="1" destOrd="0" presId="urn:microsoft.com/office/officeart/2008/layout/LinedList"/>
    <dgm:cxn modelId="{07BBD98F-344E-49B2-878F-66D280E1B156}" type="presParOf" srcId="{59A6671E-458B-4663-A125-FE18A512E4D0}" destId="{1D4CBEB5-6071-486E-B85A-E6C305F9B762}" srcOrd="2" destOrd="0" presId="urn:microsoft.com/office/officeart/2008/layout/LinedList"/>
    <dgm:cxn modelId="{B850F403-0FC4-4990-95A3-3BB527F4663D}" type="presParOf" srcId="{A2589DA0-208F-4F0B-ADFE-9C23BB98744A}" destId="{992E47FE-F245-4B65-B490-14CDFA1B3E16}" srcOrd="14" destOrd="0" presId="urn:microsoft.com/office/officeart/2008/layout/LinedList"/>
    <dgm:cxn modelId="{332D2D88-7083-4EBC-839E-D3C2EED5844C}" type="presParOf" srcId="{A2589DA0-208F-4F0B-ADFE-9C23BB98744A}" destId="{F59FA97D-993E-4A98-B7AE-DD85495AEF9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EC817-B62B-4F39-BC9C-14C0070698B3}" type="doc">
      <dgm:prSet loTypeId="urn:microsoft.com/office/officeart/2005/8/layout/vLis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A77D7D9-E6D6-452B-B474-F0CBF822D081}">
      <dgm:prSet phldrT="[Texto]" custT="1"/>
      <dgm:spPr>
        <a:solidFill>
          <a:srgbClr val="004899"/>
        </a:solidFill>
      </dgm:spPr>
      <dgm:t>
        <a:bodyPr/>
        <a:lstStyle/>
        <a:p>
          <a:r>
            <a:rPr lang="es-ES" sz="1800" b="1" dirty="0" smtClean="0"/>
            <a:t>Avances</a:t>
          </a:r>
          <a:endParaRPr lang="es-ES" sz="1800" b="1" dirty="0"/>
        </a:p>
      </dgm:t>
    </dgm:pt>
    <dgm:pt modelId="{4A0518F8-5933-47FB-B233-BC441F9F77D8}" type="parTrans" cxnId="{41B2557B-5735-4891-976C-2A7EF16F720E}">
      <dgm:prSet/>
      <dgm:spPr/>
      <dgm:t>
        <a:bodyPr/>
        <a:lstStyle/>
        <a:p>
          <a:endParaRPr lang="es-ES"/>
        </a:p>
      </dgm:t>
    </dgm:pt>
    <dgm:pt modelId="{F3FDCAAE-779D-4262-833E-3E74247E7990}" type="sibTrans" cxnId="{41B2557B-5735-4891-976C-2A7EF16F720E}">
      <dgm:prSet/>
      <dgm:spPr/>
      <dgm:t>
        <a:bodyPr/>
        <a:lstStyle/>
        <a:p>
          <a:endParaRPr lang="es-ES"/>
        </a:p>
      </dgm:t>
    </dgm:pt>
    <dgm:pt modelId="{8704050F-91BC-4E80-AF80-3CF1E4F5811A}">
      <dgm:prSet phldrT="[Texto]" custT="1"/>
      <dgm:spPr>
        <a:solidFill>
          <a:srgbClr val="004899"/>
        </a:solidFill>
      </dgm:spPr>
      <dgm:t>
        <a:bodyPr/>
        <a:lstStyle/>
        <a:p>
          <a:r>
            <a:rPr lang="es-ES" sz="1800" dirty="0" smtClean="0"/>
            <a:t>17 personas con trabajo</a:t>
          </a:r>
          <a:endParaRPr lang="es-ES" sz="1800" dirty="0"/>
        </a:p>
      </dgm:t>
    </dgm:pt>
    <dgm:pt modelId="{C9C55400-0744-4791-BB20-8CC3B338F405}" type="parTrans" cxnId="{5288B556-78B2-44BE-8A7C-B5105A80CA91}">
      <dgm:prSet/>
      <dgm:spPr/>
      <dgm:t>
        <a:bodyPr/>
        <a:lstStyle/>
        <a:p>
          <a:endParaRPr lang="es-ES"/>
        </a:p>
      </dgm:t>
    </dgm:pt>
    <dgm:pt modelId="{6507D774-A8B7-403F-80E9-BFA91847877D}" type="sibTrans" cxnId="{5288B556-78B2-44BE-8A7C-B5105A80CA91}">
      <dgm:prSet/>
      <dgm:spPr/>
      <dgm:t>
        <a:bodyPr/>
        <a:lstStyle/>
        <a:p>
          <a:endParaRPr lang="es-ES"/>
        </a:p>
      </dgm:t>
    </dgm:pt>
    <dgm:pt modelId="{0C06937E-E1EC-4AC5-8932-B7A7E71B2DAD}">
      <dgm:prSet phldrT="[Texto]" custT="1"/>
      <dgm:spPr>
        <a:solidFill>
          <a:srgbClr val="004899"/>
        </a:solidFill>
      </dgm:spPr>
      <dgm:t>
        <a:bodyPr/>
        <a:lstStyle/>
        <a:p>
          <a:r>
            <a:rPr lang="es-ES" sz="1800" dirty="0" smtClean="0"/>
            <a:t>6 funcionarios sensibilizados y capacitados </a:t>
          </a:r>
          <a:endParaRPr lang="es-ES" sz="1800" dirty="0"/>
        </a:p>
      </dgm:t>
    </dgm:pt>
    <dgm:pt modelId="{0A138983-B7F3-48BD-9B53-EA158A908CA0}" type="parTrans" cxnId="{743AF879-0B31-4612-A293-02953E2317DA}">
      <dgm:prSet/>
      <dgm:spPr/>
      <dgm:t>
        <a:bodyPr/>
        <a:lstStyle/>
        <a:p>
          <a:endParaRPr lang="es-ES"/>
        </a:p>
      </dgm:t>
    </dgm:pt>
    <dgm:pt modelId="{9BCC7C9B-15EC-4914-B946-6567991F60C2}" type="sibTrans" cxnId="{743AF879-0B31-4612-A293-02953E2317DA}">
      <dgm:prSet/>
      <dgm:spPr/>
      <dgm:t>
        <a:bodyPr/>
        <a:lstStyle/>
        <a:p>
          <a:endParaRPr lang="es-ES"/>
        </a:p>
      </dgm:t>
    </dgm:pt>
    <dgm:pt modelId="{35F97A65-DDFA-4D63-BF5E-E975CE8F1467}">
      <dgm:prSet phldrT="[Texto]" custT="1"/>
      <dgm:spPr>
        <a:solidFill>
          <a:srgbClr val="004899"/>
        </a:solidFill>
      </dgm:spPr>
      <dgm:t>
        <a:bodyPr/>
        <a:lstStyle/>
        <a:p>
          <a:r>
            <a:rPr lang="es-ES" sz="1800" dirty="0" smtClean="0"/>
            <a:t>Taller de Apresto Laboral</a:t>
          </a:r>
          <a:endParaRPr lang="es-ES" sz="1800" dirty="0"/>
        </a:p>
      </dgm:t>
    </dgm:pt>
    <dgm:pt modelId="{BB40731D-33BA-4C27-9FF4-22B5706676CD}" type="parTrans" cxnId="{946F6ED7-82F0-4837-8DA2-BAF1A875073A}">
      <dgm:prSet/>
      <dgm:spPr/>
      <dgm:t>
        <a:bodyPr/>
        <a:lstStyle/>
        <a:p>
          <a:endParaRPr lang="es-ES"/>
        </a:p>
      </dgm:t>
    </dgm:pt>
    <dgm:pt modelId="{7D620173-E96C-4E23-8B62-53DC8BD76274}" type="sibTrans" cxnId="{946F6ED7-82F0-4837-8DA2-BAF1A875073A}">
      <dgm:prSet/>
      <dgm:spPr/>
      <dgm:t>
        <a:bodyPr/>
        <a:lstStyle/>
        <a:p>
          <a:endParaRPr lang="es-ES"/>
        </a:p>
      </dgm:t>
    </dgm:pt>
    <dgm:pt modelId="{5D3C6C0B-4AC2-4175-891C-98F3579522B3}" type="pres">
      <dgm:prSet presAssocID="{A8CEC817-B62B-4F39-BC9C-14C0070698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2A2455-FBB8-42C7-AA7A-A60BB3AF23AE}" type="pres">
      <dgm:prSet presAssocID="{9A77D7D9-E6D6-452B-B474-F0CBF822D081}" presName="composite" presStyleCnt="0"/>
      <dgm:spPr/>
    </dgm:pt>
    <dgm:pt modelId="{E2B0C052-DFB9-4F82-BC9F-94BE4A36F3D1}" type="pres">
      <dgm:prSet presAssocID="{9A77D7D9-E6D6-452B-B474-F0CBF822D081}" presName="imgShp" presStyleLbl="fgImgPlace1" presStyleIdx="0" presStyleCnt="1" custLinFactNeighborX="-14833"/>
      <dgm:spPr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571CC6A-B572-4DD8-A151-C5ACE12B1DDA}" type="pres">
      <dgm:prSet presAssocID="{9A77D7D9-E6D6-452B-B474-F0CBF822D081}" presName="txShp" presStyleLbl="node1" presStyleIdx="0" presStyleCnt="1" custScaleX="111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6F6ED7-82F0-4837-8DA2-BAF1A875073A}" srcId="{9A77D7D9-E6D6-452B-B474-F0CBF822D081}" destId="{35F97A65-DDFA-4D63-BF5E-E975CE8F1467}" srcOrd="2" destOrd="0" parTransId="{BB40731D-33BA-4C27-9FF4-22B5706676CD}" sibTransId="{7D620173-E96C-4E23-8B62-53DC8BD76274}"/>
    <dgm:cxn modelId="{EC68581D-3327-4F33-BB89-E7412D187BB1}" type="presOf" srcId="{9A77D7D9-E6D6-452B-B474-F0CBF822D081}" destId="{6571CC6A-B572-4DD8-A151-C5ACE12B1DDA}" srcOrd="0" destOrd="0" presId="urn:microsoft.com/office/officeart/2005/8/layout/vList3"/>
    <dgm:cxn modelId="{30DCFF66-5107-4292-B8CB-0E354CB1BF96}" type="presOf" srcId="{8704050F-91BC-4E80-AF80-3CF1E4F5811A}" destId="{6571CC6A-B572-4DD8-A151-C5ACE12B1DDA}" srcOrd="0" destOrd="1" presId="urn:microsoft.com/office/officeart/2005/8/layout/vList3"/>
    <dgm:cxn modelId="{3E5D3CA7-3529-4739-AB1A-F0A1B9F85B36}" type="presOf" srcId="{35F97A65-DDFA-4D63-BF5E-E975CE8F1467}" destId="{6571CC6A-B572-4DD8-A151-C5ACE12B1DDA}" srcOrd="0" destOrd="3" presId="urn:microsoft.com/office/officeart/2005/8/layout/vList3"/>
    <dgm:cxn modelId="{743AF879-0B31-4612-A293-02953E2317DA}" srcId="{9A77D7D9-E6D6-452B-B474-F0CBF822D081}" destId="{0C06937E-E1EC-4AC5-8932-B7A7E71B2DAD}" srcOrd="1" destOrd="0" parTransId="{0A138983-B7F3-48BD-9B53-EA158A908CA0}" sibTransId="{9BCC7C9B-15EC-4914-B946-6567991F60C2}"/>
    <dgm:cxn modelId="{0665A5FD-5F05-4C7F-A565-39D0E4EBAD74}" type="presOf" srcId="{A8CEC817-B62B-4F39-BC9C-14C0070698B3}" destId="{5D3C6C0B-4AC2-4175-891C-98F3579522B3}" srcOrd="0" destOrd="0" presId="urn:microsoft.com/office/officeart/2005/8/layout/vList3"/>
    <dgm:cxn modelId="{5288B556-78B2-44BE-8A7C-B5105A80CA91}" srcId="{9A77D7D9-E6D6-452B-B474-F0CBF822D081}" destId="{8704050F-91BC-4E80-AF80-3CF1E4F5811A}" srcOrd="0" destOrd="0" parTransId="{C9C55400-0744-4791-BB20-8CC3B338F405}" sibTransId="{6507D774-A8B7-403F-80E9-BFA91847877D}"/>
    <dgm:cxn modelId="{41B2557B-5735-4891-976C-2A7EF16F720E}" srcId="{A8CEC817-B62B-4F39-BC9C-14C0070698B3}" destId="{9A77D7D9-E6D6-452B-B474-F0CBF822D081}" srcOrd="0" destOrd="0" parTransId="{4A0518F8-5933-47FB-B233-BC441F9F77D8}" sibTransId="{F3FDCAAE-779D-4262-833E-3E74247E7990}"/>
    <dgm:cxn modelId="{E0C57363-7AF0-42BB-A7D2-2C1807D71120}" type="presOf" srcId="{0C06937E-E1EC-4AC5-8932-B7A7E71B2DAD}" destId="{6571CC6A-B572-4DD8-A151-C5ACE12B1DDA}" srcOrd="0" destOrd="2" presId="urn:microsoft.com/office/officeart/2005/8/layout/vList3"/>
    <dgm:cxn modelId="{8819D9CF-6824-4A0C-8DF7-3366016DF7C8}" type="presParOf" srcId="{5D3C6C0B-4AC2-4175-891C-98F3579522B3}" destId="{172A2455-FBB8-42C7-AA7A-A60BB3AF23AE}" srcOrd="0" destOrd="0" presId="urn:microsoft.com/office/officeart/2005/8/layout/vList3"/>
    <dgm:cxn modelId="{DA0CD3E6-B330-4C3B-BCFC-87B422030646}" type="presParOf" srcId="{172A2455-FBB8-42C7-AA7A-A60BB3AF23AE}" destId="{E2B0C052-DFB9-4F82-BC9F-94BE4A36F3D1}" srcOrd="0" destOrd="0" presId="urn:microsoft.com/office/officeart/2005/8/layout/vList3"/>
    <dgm:cxn modelId="{A0437854-773E-40E9-B823-6A26B4314521}" type="presParOf" srcId="{172A2455-FBB8-42C7-AA7A-A60BB3AF23AE}" destId="{6571CC6A-B572-4DD8-A151-C5ACE12B1D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7DCEE-946C-4563-910E-6B03F355FAA1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9422B90-4A50-47DD-823C-3EB6EB6F09A7}">
      <dgm:prSet phldrT="[Texto]" custT="1"/>
      <dgm:spPr>
        <a:solidFill>
          <a:srgbClr val="75BD1B"/>
        </a:solidFill>
        <a:ln>
          <a:solidFill>
            <a:srgbClr val="75BD1B"/>
          </a:solidFill>
        </a:ln>
      </dgm:spPr>
      <dgm:t>
        <a:bodyPr/>
        <a:lstStyle/>
        <a:p>
          <a:r>
            <a:rPr lang="es-ES" sz="1800" b="0" dirty="0" smtClean="0">
              <a:solidFill>
                <a:schemeClr val="bg1"/>
              </a:solidFill>
            </a:rPr>
            <a:t>Facilitadores</a:t>
          </a:r>
          <a:endParaRPr lang="es-ES" sz="1800" b="0" dirty="0">
            <a:solidFill>
              <a:schemeClr val="bg1"/>
            </a:solidFill>
          </a:endParaRPr>
        </a:p>
      </dgm:t>
    </dgm:pt>
    <dgm:pt modelId="{8B23EFAA-A284-40E9-BA55-7603A771AC0B}" type="parTrans" cxnId="{7E7AC7CB-29B3-48B2-B34E-3D2FAEEA17FD}">
      <dgm:prSet/>
      <dgm:spPr/>
      <dgm:t>
        <a:bodyPr/>
        <a:lstStyle/>
        <a:p>
          <a:endParaRPr lang="es-ES" sz="1800"/>
        </a:p>
      </dgm:t>
    </dgm:pt>
    <dgm:pt modelId="{5EB65E3A-C0E7-4F0C-A695-2A30DB72F0BD}" type="sibTrans" cxnId="{7E7AC7CB-29B3-48B2-B34E-3D2FAEEA17FD}">
      <dgm:prSet/>
      <dgm:spPr/>
      <dgm:t>
        <a:bodyPr/>
        <a:lstStyle/>
        <a:p>
          <a:endParaRPr lang="es-ES" sz="1800"/>
        </a:p>
      </dgm:t>
    </dgm:pt>
    <dgm:pt modelId="{B2064045-85FA-49B1-8191-67DD51692417}">
      <dgm:prSet phldrT="[Texto]" custT="1"/>
      <dgm:spPr/>
      <dgm:t>
        <a:bodyPr/>
        <a:lstStyle/>
        <a:p>
          <a:r>
            <a:rPr lang="es-ES" sz="1800" b="1" dirty="0" smtClean="0"/>
            <a:t>Vinculación y sensibilización con Fomento Productivo </a:t>
          </a:r>
        </a:p>
        <a:p>
          <a:r>
            <a:rPr lang="es-CL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Colaboración Fosis</a:t>
          </a:r>
        </a:p>
        <a:p>
          <a:r>
            <a:rPr lang="es-MX" sz="1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Colaboración Depto. de Desarrollo Social </a:t>
          </a:r>
          <a:endParaRPr lang="es-CL" sz="1800" b="1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es-CL" sz="18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Experiencia previa en trabajo independiente</a:t>
          </a:r>
        </a:p>
        <a:p>
          <a:r>
            <a:rPr lang="es-MX" sz="18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Trabajo en ferias libres como identidad local</a:t>
          </a:r>
          <a:endParaRPr lang="es-ES" sz="1800" b="1" dirty="0"/>
        </a:p>
      </dgm:t>
    </dgm:pt>
    <dgm:pt modelId="{F8F08ACA-C546-44B1-9206-1172FD7C6A67}" type="parTrans" cxnId="{DAADA712-F2BA-4E10-BCF0-2EE7F6ED4ADA}">
      <dgm:prSet/>
      <dgm:spPr/>
      <dgm:t>
        <a:bodyPr/>
        <a:lstStyle/>
        <a:p>
          <a:endParaRPr lang="es-ES" sz="1800"/>
        </a:p>
      </dgm:t>
    </dgm:pt>
    <dgm:pt modelId="{14C2BAF5-EFFB-4F8C-ACC5-3B8E9164150E}" type="sibTrans" cxnId="{DAADA712-F2BA-4E10-BCF0-2EE7F6ED4ADA}">
      <dgm:prSet/>
      <dgm:spPr/>
      <dgm:t>
        <a:bodyPr/>
        <a:lstStyle/>
        <a:p>
          <a:endParaRPr lang="es-ES" sz="1800"/>
        </a:p>
      </dgm:t>
    </dgm:pt>
    <dgm:pt modelId="{C3320FDC-4CE4-43C1-9173-2344C31CE64C}">
      <dgm:prSet phldrT="[Texto]" custT="1"/>
      <dgm:spPr>
        <a:solidFill>
          <a:srgbClr val="E73039"/>
        </a:solidFill>
        <a:ln>
          <a:solidFill>
            <a:srgbClr val="E73039"/>
          </a:solidFill>
        </a:ln>
      </dgm:spPr>
      <dgm:t>
        <a:bodyPr/>
        <a:lstStyle/>
        <a:p>
          <a:r>
            <a:rPr lang="es-ES" sz="1800" b="0" dirty="0" smtClean="0">
              <a:solidFill>
                <a:schemeClr val="bg1"/>
              </a:solidFill>
            </a:rPr>
            <a:t>Obstaculizadores</a:t>
          </a:r>
          <a:endParaRPr lang="es-ES" sz="1800" b="0" dirty="0">
            <a:solidFill>
              <a:schemeClr val="bg1"/>
            </a:solidFill>
          </a:endParaRPr>
        </a:p>
      </dgm:t>
    </dgm:pt>
    <dgm:pt modelId="{73171F90-43BF-4F2D-A202-C8C6721E1E03}" type="parTrans" cxnId="{CB5EB8A7-BD65-41EE-8DAB-100DE41403DB}">
      <dgm:prSet/>
      <dgm:spPr/>
      <dgm:t>
        <a:bodyPr/>
        <a:lstStyle/>
        <a:p>
          <a:endParaRPr lang="es-ES" sz="1800"/>
        </a:p>
      </dgm:t>
    </dgm:pt>
    <dgm:pt modelId="{22E1FCF8-09D5-4CEB-857E-7224CFA9A89A}" type="sibTrans" cxnId="{CB5EB8A7-BD65-41EE-8DAB-100DE41403DB}">
      <dgm:prSet/>
      <dgm:spPr/>
      <dgm:t>
        <a:bodyPr/>
        <a:lstStyle/>
        <a:p>
          <a:endParaRPr lang="es-ES" sz="1800"/>
        </a:p>
      </dgm:t>
    </dgm:pt>
    <dgm:pt modelId="{1E929B62-6CB4-4100-BE04-87D2B8C8EB9A}">
      <dgm:prSet phldrT="[Texto]" custT="1"/>
      <dgm:spPr/>
      <dgm:t>
        <a:bodyPr/>
        <a:lstStyle/>
        <a:p>
          <a:r>
            <a:rPr lang="es-ES" sz="1800" dirty="0" smtClean="0"/>
            <a:t>Escasos proyectos y recursos  dirigidos a personas infractoras de ley</a:t>
          </a:r>
        </a:p>
        <a:p>
          <a:r>
            <a:rPr lang="es-ES" sz="1800" b="1" dirty="0" smtClean="0"/>
            <a:t>Tiempos de postulación</a:t>
          </a:r>
        </a:p>
        <a:p>
          <a:r>
            <a:rPr lang="es-ES" sz="1800" dirty="0" smtClean="0"/>
            <a:t>Alta demanda de trabajo en ferias libres de la comuna</a:t>
          </a:r>
        </a:p>
      </dgm:t>
    </dgm:pt>
    <dgm:pt modelId="{85A90CD2-2791-4E4C-B2AF-FAD6A06A2E98}" type="parTrans" cxnId="{2FEC8312-4B0A-424B-AFD9-BC6AF127BE5E}">
      <dgm:prSet/>
      <dgm:spPr/>
      <dgm:t>
        <a:bodyPr/>
        <a:lstStyle/>
        <a:p>
          <a:endParaRPr lang="es-ES" sz="1800"/>
        </a:p>
      </dgm:t>
    </dgm:pt>
    <dgm:pt modelId="{D0620CBE-57FE-4ADD-9F35-89C7798AAD76}" type="sibTrans" cxnId="{2FEC8312-4B0A-424B-AFD9-BC6AF127BE5E}">
      <dgm:prSet/>
      <dgm:spPr/>
      <dgm:t>
        <a:bodyPr/>
        <a:lstStyle/>
        <a:p>
          <a:endParaRPr lang="es-ES" sz="1800"/>
        </a:p>
      </dgm:t>
    </dgm:pt>
    <dgm:pt modelId="{00F78B5D-E985-48B0-AAFD-250782662025}" type="pres">
      <dgm:prSet presAssocID="{75A7DCEE-946C-4563-910E-6B03F355FAA1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0A249E-CE09-4948-8BD1-320DEE637901}" type="pres">
      <dgm:prSet presAssocID="{75A7DCEE-946C-4563-910E-6B03F355FAA1}" presName="Background" presStyleLbl="node1" presStyleIdx="0" presStyleCnt="1"/>
      <dgm:spPr/>
      <dgm:t>
        <a:bodyPr/>
        <a:lstStyle/>
        <a:p>
          <a:endParaRPr lang="es-ES"/>
        </a:p>
      </dgm:t>
    </dgm:pt>
    <dgm:pt modelId="{0818997D-D236-458A-B752-33942EC650A6}" type="pres">
      <dgm:prSet presAssocID="{75A7DCEE-946C-4563-910E-6B03F355FAA1}" presName="Divider" presStyleLbl="callout" presStyleIdx="0" presStyleCnt="1"/>
      <dgm:spPr/>
      <dgm:t>
        <a:bodyPr/>
        <a:lstStyle/>
        <a:p>
          <a:endParaRPr lang="es-ES"/>
        </a:p>
      </dgm:t>
    </dgm:pt>
    <dgm:pt modelId="{1D62D02D-438F-4DFF-BE9E-DA92791A8F7E}" type="pres">
      <dgm:prSet presAssocID="{75A7DCEE-946C-4563-910E-6B03F355FAA1}" presName="ChildText1" presStyleLbl="revTx" presStyleIdx="0" presStyleCnt="0" custScaleX="102550" custScaleY="113223" custLinFactNeighborX="2778" custLinFactNeighborY="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332DF-DF8D-4DBB-80CF-2E201DF98C7F}" type="pres">
      <dgm:prSet presAssocID="{75A7DCEE-946C-4563-910E-6B03F355FAA1}" presName="ChildText2" presStyleLbl="revTx" presStyleIdx="0" presStyleCnt="0" custScaleX="107764" custScaleY="76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CFD50F-F33F-4F68-9293-4BCCDE79B6A2}" type="pres">
      <dgm:prSet presAssocID="{75A7DCEE-946C-4563-910E-6B03F355FAA1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77AEA9BA-A579-4BD0-908F-9D07BEDF227B}" type="pres">
      <dgm:prSet presAssocID="{75A7DCEE-946C-4563-910E-6B03F355FAA1}" presName="ParentShape1" presStyleLbl="alignImgPlace1" presStyleIdx="0" presStyleCnt="2" custScaleX="58608" custScaleY="57020" custLinFactNeighborX="18564" custLinFactNeighborY="2895">
        <dgm:presLayoutVars/>
      </dgm:prSet>
      <dgm:spPr/>
      <dgm:t>
        <a:bodyPr/>
        <a:lstStyle/>
        <a:p>
          <a:endParaRPr lang="es-ES"/>
        </a:p>
      </dgm:t>
    </dgm:pt>
    <dgm:pt modelId="{DDE296B1-0EB5-4026-B442-50D773A95586}" type="pres">
      <dgm:prSet presAssocID="{75A7DCEE-946C-4563-910E-6B03F355FAA1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5AC7735-458F-44A1-ABC8-87A1679028AC}" type="pres">
      <dgm:prSet presAssocID="{75A7DCEE-946C-4563-910E-6B03F355FAA1}" presName="ParentShape2" presStyleLbl="alignImgPlace1" presStyleIdx="1" presStyleCnt="2" custScaleX="59293" custScaleY="70637" custLinFactNeighborX="-17237" custLinFactNeighborY="-9279">
        <dgm:presLayoutVars/>
      </dgm:prSet>
      <dgm:spPr/>
      <dgm:t>
        <a:bodyPr/>
        <a:lstStyle/>
        <a:p>
          <a:endParaRPr lang="es-ES"/>
        </a:p>
      </dgm:t>
    </dgm:pt>
  </dgm:ptLst>
  <dgm:cxnLst>
    <dgm:cxn modelId="{1ABFA58E-9BB9-4A6D-83C1-AFE03F247396}" type="presOf" srcId="{C3320FDC-4CE4-43C1-9173-2344C31CE64C}" destId="{05AC7735-458F-44A1-ABC8-87A1679028AC}" srcOrd="1" destOrd="0" presId="urn:microsoft.com/office/officeart/2009/3/layout/OpposingIdeas"/>
    <dgm:cxn modelId="{CB5EB8A7-BD65-41EE-8DAB-100DE41403DB}" srcId="{75A7DCEE-946C-4563-910E-6B03F355FAA1}" destId="{C3320FDC-4CE4-43C1-9173-2344C31CE64C}" srcOrd="1" destOrd="0" parTransId="{73171F90-43BF-4F2D-A202-C8C6721E1E03}" sibTransId="{22E1FCF8-09D5-4CEB-857E-7224CFA9A89A}"/>
    <dgm:cxn modelId="{B7DA6F3F-6C44-4D13-B57A-232066FC9579}" type="presOf" srcId="{D9422B90-4A50-47DD-823C-3EB6EB6F09A7}" destId="{DFCFD50F-F33F-4F68-9293-4BCCDE79B6A2}" srcOrd="0" destOrd="0" presId="urn:microsoft.com/office/officeart/2009/3/layout/OpposingIdeas"/>
    <dgm:cxn modelId="{DAADA712-F2BA-4E10-BCF0-2EE7F6ED4ADA}" srcId="{D9422B90-4A50-47DD-823C-3EB6EB6F09A7}" destId="{B2064045-85FA-49B1-8191-67DD51692417}" srcOrd="0" destOrd="0" parTransId="{F8F08ACA-C546-44B1-9206-1172FD7C6A67}" sibTransId="{14C2BAF5-EFFB-4F8C-ACC5-3B8E9164150E}"/>
    <dgm:cxn modelId="{C68B5CAA-2B77-4A6D-8D19-162D69A86FAD}" type="presOf" srcId="{D9422B90-4A50-47DD-823C-3EB6EB6F09A7}" destId="{77AEA9BA-A579-4BD0-908F-9D07BEDF227B}" srcOrd="1" destOrd="0" presId="urn:microsoft.com/office/officeart/2009/3/layout/OpposingIdeas"/>
    <dgm:cxn modelId="{B2060A98-01C3-48E1-8E9A-F9BC67392EB8}" type="presOf" srcId="{B2064045-85FA-49B1-8191-67DD51692417}" destId="{1D62D02D-438F-4DFF-BE9E-DA92791A8F7E}" srcOrd="0" destOrd="0" presId="urn:microsoft.com/office/officeart/2009/3/layout/OpposingIdeas"/>
    <dgm:cxn modelId="{FA921B58-EAA8-46BA-9F3B-BA9993B8C2B5}" type="presOf" srcId="{75A7DCEE-946C-4563-910E-6B03F355FAA1}" destId="{00F78B5D-E985-48B0-AAFD-250782662025}" srcOrd="0" destOrd="0" presId="urn:microsoft.com/office/officeart/2009/3/layout/OpposingIdeas"/>
    <dgm:cxn modelId="{7E7AC7CB-29B3-48B2-B34E-3D2FAEEA17FD}" srcId="{75A7DCEE-946C-4563-910E-6B03F355FAA1}" destId="{D9422B90-4A50-47DD-823C-3EB6EB6F09A7}" srcOrd="0" destOrd="0" parTransId="{8B23EFAA-A284-40E9-BA55-7603A771AC0B}" sibTransId="{5EB65E3A-C0E7-4F0C-A695-2A30DB72F0BD}"/>
    <dgm:cxn modelId="{8F47BDBD-7A34-4AC6-9280-C8394D7C8C46}" type="presOf" srcId="{1E929B62-6CB4-4100-BE04-87D2B8C8EB9A}" destId="{E72332DF-DF8D-4DBB-80CF-2E201DF98C7F}" srcOrd="0" destOrd="0" presId="urn:microsoft.com/office/officeart/2009/3/layout/OpposingIdeas"/>
    <dgm:cxn modelId="{2FEC8312-4B0A-424B-AFD9-BC6AF127BE5E}" srcId="{C3320FDC-4CE4-43C1-9173-2344C31CE64C}" destId="{1E929B62-6CB4-4100-BE04-87D2B8C8EB9A}" srcOrd="0" destOrd="0" parTransId="{85A90CD2-2791-4E4C-B2AF-FAD6A06A2E98}" sibTransId="{D0620CBE-57FE-4ADD-9F35-89C7798AAD76}"/>
    <dgm:cxn modelId="{C62369F1-49E0-4D36-9CE5-CB059431C8CC}" type="presOf" srcId="{C3320FDC-4CE4-43C1-9173-2344C31CE64C}" destId="{DDE296B1-0EB5-4026-B442-50D773A95586}" srcOrd="0" destOrd="0" presId="urn:microsoft.com/office/officeart/2009/3/layout/OpposingIdeas"/>
    <dgm:cxn modelId="{91A618A9-678D-4DCE-95C5-7FB5A6FCF83B}" type="presParOf" srcId="{00F78B5D-E985-48B0-AAFD-250782662025}" destId="{2E0A249E-CE09-4948-8BD1-320DEE637901}" srcOrd="0" destOrd="0" presId="urn:microsoft.com/office/officeart/2009/3/layout/OpposingIdeas"/>
    <dgm:cxn modelId="{7F9C9294-B447-4EFD-A44C-31435C3C0606}" type="presParOf" srcId="{00F78B5D-E985-48B0-AAFD-250782662025}" destId="{0818997D-D236-458A-B752-33942EC650A6}" srcOrd="1" destOrd="0" presId="urn:microsoft.com/office/officeart/2009/3/layout/OpposingIdeas"/>
    <dgm:cxn modelId="{DC19602D-95ED-4789-80D4-64F7BBC6952F}" type="presParOf" srcId="{00F78B5D-E985-48B0-AAFD-250782662025}" destId="{1D62D02D-438F-4DFF-BE9E-DA92791A8F7E}" srcOrd="2" destOrd="0" presId="urn:microsoft.com/office/officeart/2009/3/layout/OpposingIdeas"/>
    <dgm:cxn modelId="{DBCD50FC-9E05-4174-85D2-3F595A4C557B}" type="presParOf" srcId="{00F78B5D-E985-48B0-AAFD-250782662025}" destId="{E72332DF-DF8D-4DBB-80CF-2E201DF98C7F}" srcOrd="3" destOrd="0" presId="urn:microsoft.com/office/officeart/2009/3/layout/OpposingIdeas"/>
    <dgm:cxn modelId="{625F62AE-BD11-4A25-A027-62191BD9B752}" type="presParOf" srcId="{00F78B5D-E985-48B0-AAFD-250782662025}" destId="{DFCFD50F-F33F-4F68-9293-4BCCDE79B6A2}" srcOrd="4" destOrd="0" presId="urn:microsoft.com/office/officeart/2009/3/layout/OpposingIdeas"/>
    <dgm:cxn modelId="{17A79005-D41D-4E99-8072-6F52497562DB}" type="presParOf" srcId="{00F78B5D-E985-48B0-AAFD-250782662025}" destId="{77AEA9BA-A579-4BD0-908F-9D07BEDF227B}" srcOrd="5" destOrd="0" presId="urn:microsoft.com/office/officeart/2009/3/layout/OpposingIdeas"/>
    <dgm:cxn modelId="{1C0EAF12-E0E2-4025-ACD8-1323FBD6C243}" type="presParOf" srcId="{00F78B5D-E985-48B0-AAFD-250782662025}" destId="{DDE296B1-0EB5-4026-B442-50D773A95586}" srcOrd="6" destOrd="0" presId="urn:microsoft.com/office/officeart/2009/3/layout/OpposingIdeas"/>
    <dgm:cxn modelId="{D37AE71D-825F-4956-B2DF-13F02F510F14}" type="presParOf" srcId="{00F78B5D-E985-48B0-AAFD-250782662025}" destId="{05AC7735-458F-44A1-ABC8-87A1679028A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CEC817-B62B-4F39-BC9C-14C0070698B3}" type="doc">
      <dgm:prSet loTypeId="urn:microsoft.com/office/officeart/2005/8/layout/vLis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A77D7D9-E6D6-452B-B474-F0CBF822D081}">
      <dgm:prSet phldrT="[Texto]" custT="1"/>
      <dgm:spPr>
        <a:xfrm rot="10800000">
          <a:off x="811063" y="742"/>
          <a:ext cx="5806089" cy="1519298"/>
        </a:xfrm>
        <a:prstGeom prst="homePlate">
          <a:avLst/>
        </a:prstGeom>
        <a:solidFill>
          <a:srgbClr val="004899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Avances</a:t>
          </a:r>
          <a:endParaRPr lang="es-ES" sz="18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A0518F8-5933-47FB-B233-BC441F9F77D8}" type="parTrans" cxnId="{41B2557B-5735-4891-976C-2A7EF16F720E}">
      <dgm:prSet/>
      <dgm:spPr/>
      <dgm:t>
        <a:bodyPr/>
        <a:lstStyle/>
        <a:p>
          <a:endParaRPr lang="es-ES"/>
        </a:p>
      </dgm:t>
    </dgm:pt>
    <dgm:pt modelId="{F3FDCAAE-779D-4262-833E-3E74247E7990}" type="sibTrans" cxnId="{41B2557B-5735-4891-976C-2A7EF16F720E}">
      <dgm:prSet/>
      <dgm:spPr/>
      <dgm:t>
        <a:bodyPr/>
        <a:lstStyle/>
        <a:p>
          <a:endParaRPr lang="es-ES"/>
        </a:p>
      </dgm:t>
    </dgm:pt>
    <dgm:pt modelId="{8704050F-91BC-4E80-AF80-3CF1E4F5811A}">
      <dgm:prSet phldrT="[Texto]" custT="1"/>
      <dgm:spPr>
        <a:xfrm rot="10800000">
          <a:off x="811063" y="742"/>
          <a:ext cx="5806089" cy="1519298"/>
        </a:xfrm>
        <a:prstGeom prst="homePlate">
          <a:avLst/>
        </a:prstGeom>
        <a:solidFill>
          <a:srgbClr val="004899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10 personas en actividad laboral independiente</a:t>
          </a:r>
          <a:endParaRPr lang="es-E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9C55400-0744-4791-BB20-8CC3B338F405}" type="parTrans" cxnId="{5288B556-78B2-44BE-8A7C-B5105A80CA91}">
      <dgm:prSet/>
      <dgm:spPr/>
      <dgm:t>
        <a:bodyPr/>
        <a:lstStyle/>
        <a:p>
          <a:endParaRPr lang="es-ES"/>
        </a:p>
      </dgm:t>
    </dgm:pt>
    <dgm:pt modelId="{6507D774-A8B7-403F-80E9-BFA91847877D}" type="sibTrans" cxnId="{5288B556-78B2-44BE-8A7C-B5105A80CA91}">
      <dgm:prSet/>
      <dgm:spPr/>
      <dgm:t>
        <a:bodyPr/>
        <a:lstStyle/>
        <a:p>
          <a:endParaRPr lang="es-ES"/>
        </a:p>
      </dgm:t>
    </dgm:pt>
    <dgm:pt modelId="{0C06937E-E1EC-4AC5-8932-B7A7E71B2DAD}">
      <dgm:prSet phldrT="[Texto]" custT="1"/>
      <dgm:spPr>
        <a:xfrm rot="10800000">
          <a:off x="811063" y="742"/>
          <a:ext cx="5806089" cy="1519298"/>
        </a:xfrm>
        <a:prstGeom prst="homePlate">
          <a:avLst/>
        </a:prstGeom>
        <a:solidFill>
          <a:srgbClr val="004899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 funcionarios sensibilizados y capacitados</a:t>
          </a:r>
          <a:endParaRPr lang="es-E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A138983-B7F3-48BD-9B53-EA158A908CA0}" type="parTrans" cxnId="{743AF879-0B31-4612-A293-02953E2317DA}">
      <dgm:prSet/>
      <dgm:spPr/>
      <dgm:t>
        <a:bodyPr/>
        <a:lstStyle/>
        <a:p>
          <a:endParaRPr lang="es-ES"/>
        </a:p>
      </dgm:t>
    </dgm:pt>
    <dgm:pt modelId="{9BCC7C9B-15EC-4914-B946-6567991F60C2}" type="sibTrans" cxnId="{743AF879-0B31-4612-A293-02953E2317DA}">
      <dgm:prSet/>
      <dgm:spPr/>
      <dgm:t>
        <a:bodyPr/>
        <a:lstStyle/>
        <a:p>
          <a:endParaRPr lang="es-ES"/>
        </a:p>
      </dgm:t>
    </dgm:pt>
    <dgm:pt modelId="{35F97A65-DDFA-4D63-BF5E-E975CE8F1467}">
      <dgm:prSet phldrT="[Texto]" custT="1"/>
      <dgm:spPr>
        <a:xfrm rot="10800000">
          <a:off x="811063" y="742"/>
          <a:ext cx="5806089" cy="1519298"/>
        </a:xfrm>
        <a:prstGeom prst="homePlate">
          <a:avLst/>
        </a:prstGeom>
        <a:solidFill>
          <a:srgbClr val="004899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Participación en Feria Costumbrista comunal</a:t>
          </a:r>
          <a:endParaRPr lang="es-E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B40731D-33BA-4C27-9FF4-22B5706676CD}" type="parTrans" cxnId="{946F6ED7-82F0-4837-8DA2-BAF1A875073A}">
      <dgm:prSet/>
      <dgm:spPr/>
      <dgm:t>
        <a:bodyPr/>
        <a:lstStyle/>
        <a:p>
          <a:endParaRPr lang="es-ES"/>
        </a:p>
      </dgm:t>
    </dgm:pt>
    <dgm:pt modelId="{7D620173-E96C-4E23-8B62-53DC8BD76274}" type="sibTrans" cxnId="{946F6ED7-82F0-4837-8DA2-BAF1A875073A}">
      <dgm:prSet/>
      <dgm:spPr/>
      <dgm:t>
        <a:bodyPr/>
        <a:lstStyle/>
        <a:p>
          <a:endParaRPr lang="es-ES"/>
        </a:p>
      </dgm:t>
    </dgm:pt>
    <dgm:pt modelId="{5D3C6C0B-4AC2-4175-891C-98F3579522B3}" type="pres">
      <dgm:prSet presAssocID="{A8CEC817-B62B-4F39-BC9C-14C0070698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2A2455-FBB8-42C7-AA7A-A60BB3AF23AE}" type="pres">
      <dgm:prSet presAssocID="{9A77D7D9-E6D6-452B-B474-F0CBF822D081}" presName="composite" presStyleCnt="0"/>
      <dgm:spPr/>
    </dgm:pt>
    <dgm:pt modelId="{E2B0C052-DFB9-4F82-BC9F-94BE4A36F3D1}" type="pres">
      <dgm:prSet presAssocID="{9A77D7D9-E6D6-452B-B474-F0CBF822D081}" presName="imgShp" presStyleLbl="fgImgPlace1" presStyleIdx="0" presStyleCnt="1" custLinFactNeighborX="-30555"/>
      <dgm:spPr>
        <a:xfrm>
          <a:off x="101823" y="742"/>
          <a:ext cx="1519298" cy="151929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6571CC6A-B572-4DD8-A151-C5ACE12B1DDA}" type="pres">
      <dgm:prSet presAssocID="{9A77D7D9-E6D6-452B-B474-F0CBF822D081}" presName="txShp" presStyleLbl="node1" presStyleIdx="0" presStyleCnt="1" custScaleX="1215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6F6ED7-82F0-4837-8DA2-BAF1A875073A}" srcId="{9A77D7D9-E6D6-452B-B474-F0CBF822D081}" destId="{35F97A65-DDFA-4D63-BF5E-E975CE8F1467}" srcOrd="2" destOrd="0" parTransId="{BB40731D-33BA-4C27-9FF4-22B5706676CD}" sibTransId="{7D620173-E96C-4E23-8B62-53DC8BD76274}"/>
    <dgm:cxn modelId="{EC68581D-3327-4F33-BB89-E7412D187BB1}" type="presOf" srcId="{9A77D7D9-E6D6-452B-B474-F0CBF822D081}" destId="{6571CC6A-B572-4DD8-A151-C5ACE12B1DDA}" srcOrd="0" destOrd="0" presId="urn:microsoft.com/office/officeart/2005/8/layout/vList3"/>
    <dgm:cxn modelId="{30DCFF66-5107-4292-B8CB-0E354CB1BF96}" type="presOf" srcId="{8704050F-91BC-4E80-AF80-3CF1E4F5811A}" destId="{6571CC6A-B572-4DD8-A151-C5ACE12B1DDA}" srcOrd="0" destOrd="1" presId="urn:microsoft.com/office/officeart/2005/8/layout/vList3"/>
    <dgm:cxn modelId="{3E5D3CA7-3529-4739-AB1A-F0A1B9F85B36}" type="presOf" srcId="{35F97A65-DDFA-4D63-BF5E-E975CE8F1467}" destId="{6571CC6A-B572-4DD8-A151-C5ACE12B1DDA}" srcOrd="0" destOrd="3" presId="urn:microsoft.com/office/officeart/2005/8/layout/vList3"/>
    <dgm:cxn modelId="{743AF879-0B31-4612-A293-02953E2317DA}" srcId="{9A77D7D9-E6D6-452B-B474-F0CBF822D081}" destId="{0C06937E-E1EC-4AC5-8932-B7A7E71B2DAD}" srcOrd="1" destOrd="0" parTransId="{0A138983-B7F3-48BD-9B53-EA158A908CA0}" sibTransId="{9BCC7C9B-15EC-4914-B946-6567991F60C2}"/>
    <dgm:cxn modelId="{0665A5FD-5F05-4C7F-A565-39D0E4EBAD74}" type="presOf" srcId="{A8CEC817-B62B-4F39-BC9C-14C0070698B3}" destId="{5D3C6C0B-4AC2-4175-891C-98F3579522B3}" srcOrd="0" destOrd="0" presId="urn:microsoft.com/office/officeart/2005/8/layout/vList3"/>
    <dgm:cxn modelId="{5288B556-78B2-44BE-8A7C-B5105A80CA91}" srcId="{9A77D7D9-E6D6-452B-B474-F0CBF822D081}" destId="{8704050F-91BC-4E80-AF80-3CF1E4F5811A}" srcOrd="0" destOrd="0" parTransId="{C9C55400-0744-4791-BB20-8CC3B338F405}" sibTransId="{6507D774-A8B7-403F-80E9-BFA91847877D}"/>
    <dgm:cxn modelId="{41B2557B-5735-4891-976C-2A7EF16F720E}" srcId="{A8CEC817-B62B-4F39-BC9C-14C0070698B3}" destId="{9A77D7D9-E6D6-452B-B474-F0CBF822D081}" srcOrd="0" destOrd="0" parTransId="{4A0518F8-5933-47FB-B233-BC441F9F77D8}" sibTransId="{F3FDCAAE-779D-4262-833E-3E74247E7990}"/>
    <dgm:cxn modelId="{E0C57363-7AF0-42BB-A7D2-2C1807D71120}" type="presOf" srcId="{0C06937E-E1EC-4AC5-8932-B7A7E71B2DAD}" destId="{6571CC6A-B572-4DD8-A151-C5ACE12B1DDA}" srcOrd="0" destOrd="2" presId="urn:microsoft.com/office/officeart/2005/8/layout/vList3"/>
    <dgm:cxn modelId="{8819D9CF-6824-4A0C-8DF7-3366016DF7C8}" type="presParOf" srcId="{5D3C6C0B-4AC2-4175-891C-98F3579522B3}" destId="{172A2455-FBB8-42C7-AA7A-A60BB3AF23AE}" srcOrd="0" destOrd="0" presId="urn:microsoft.com/office/officeart/2005/8/layout/vList3"/>
    <dgm:cxn modelId="{DA0CD3E6-B330-4C3B-BCFC-87B422030646}" type="presParOf" srcId="{172A2455-FBB8-42C7-AA7A-A60BB3AF23AE}" destId="{E2B0C052-DFB9-4F82-BC9F-94BE4A36F3D1}" srcOrd="0" destOrd="0" presId="urn:microsoft.com/office/officeart/2005/8/layout/vList3"/>
    <dgm:cxn modelId="{A0437854-773E-40E9-B823-6A26B4314521}" type="presParOf" srcId="{172A2455-FBB8-42C7-AA7A-A60BB3AF23AE}" destId="{6571CC6A-B572-4DD8-A151-C5ACE12B1D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7DCEE-946C-4563-910E-6B03F355FAA1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9422B90-4A50-47DD-823C-3EB6EB6F09A7}">
      <dgm:prSet phldrT="[Texto]" custT="1"/>
      <dgm:spPr>
        <a:solidFill>
          <a:srgbClr val="75BD1B"/>
        </a:solidFill>
        <a:ln>
          <a:solidFill>
            <a:srgbClr val="75BD1B"/>
          </a:solidFill>
        </a:ln>
      </dgm:spPr>
      <dgm:t>
        <a:bodyPr/>
        <a:lstStyle/>
        <a:p>
          <a:r>
            <a:rPr lang="es-ES" sz="1800" b="0" dirty="0" smtClean="0">
              <a:solidFill>
                <a:schemeClr val="bg1"/>
              </a:solidFill>
            </a:rPr>
            <a:t>Facilitadores</a:t>
          </a:r>
          <a:endParaRPr lang="es-ES" sz="1800" b="0" dirty="0">
            <a:solidFill>
              <a:schemeClr val="bg1"/>
            </a:solidFill>
          </a:endParaRPr>
        </a:p>
      </dgm:t>
    </dgm:pt>
    <dgm:pt modelId="{8B23EFAA-A284-40E9-BA55-7603A771AC0B}" type="parTrans" cxnId="{7E7AC7CB-29B3-48B2-B34E-3D2FAEEA17FD}">
      <dgm:prSet/>
      <dgm:spPr/>
      <dgm:t>
        <a:bodyPr/>
        <a:lstStyle/>
        <a:p>
          <a:endParaRPr lang="es-ES" sz="1800"/>
        </a:p>
      </dgm:t>
    </dgm:pt>
    <dgm:pt modelId="{5EB65E3A-C0E7-4F0C-A695-2A30DB72F0BD}" type="sibTrans" cxnId="{7E7AC7CB-29B3-48B2-B34E-3D2FAEEA17FD}">
      <dgm:prSet/>
      <dgm:spPr/>
      <dgm:t>
        <a:bodyPr/>
        <a:lstStyle/>
        <a:p>
          <a:endParaRPr lang="es-ES" sz="1800"/>
        </a:p>
      </dgm:t>
    </dgm:pt>
    <dgm:pt modelId="{B2064045-85FA-49B1-8191-67DD51692417}">
      <dgm:prSet phldrT="[Texto]" custT="1"/>
      <dgm:spPr/>
      <dgm:t>
        <a:bodyPr/>
        <a:lstStyle/>
        <a:p>
          <a:r>
            <a:rPr lang="es-ES" sz="1800" b="1" dirty="0" smtClean="0"/>
            <a:t>Vinculación y sensibilización con OTEC y otros organismos de capacitación </a:t>
          </a:r>
        </a:p>
        <a:p>
          <a:r>
            <a:rPr lang="es-CL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Coordinación con Oficina de Estratificación Social para gestión de RSH</a:t>
          </a:r>
        </a:p>
        <a:p>
          <a:r>
            <a:rPr lang="es-CL" sz="1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Apoyo político y financiamiento de instancias de capacitación</a:t>
          </a:r>
        </a:p>
      </dgm:t>
    </dgm:pt>
    <dgm:pt modelId="{F8F08ACA-C546-44B1-9206-1172FD7C6A67}" type="parTrans" cxnId="{DAADA712-F2BA-4E10-BCF0-2EE7F6ED4ADA}">
      <dgm:prSet/>
      <dgm:spPr/>
      <dgm:t>
        <a:bodyPr/>
        <a:lstStyle/>
        <a:p>
          <a:endParaRPr lang="es-ES" sz="1800"/>
        </a:p>
      </dgm:t>
    </dgm:pt>
    <dgm:pt modelId="{14C2BAF5-EFFB-4F8C-ACC5-3B8E9164150E}" type="sibTrans" cxnId="{DAADA712-F2BA-4E10-BCF0-2EE7F6ED4ADA}">
      <dgm:prSet/>
      <dgm:spPr/>
      <dgm:t>
        <a:bodyPr/>
        <a:lstStyle/>
        <a:p>
          <a:endParaRPr lang="es-ES" sz="1800"/>
        </a:p>
      </dgm:t>
    </dgm:pt>
    <dgm:pt modelId="{C3320FDC-4CE4-43C1-9173-2344C31CE64C}">
      <dgm:prSet phldrT="[Texto]" custT="1"/>
      <dgm:spPr>
        <a:solidFill>
          <a:srgbClr val="E73039"/>
        </a:solidFill>
        <a:ln>
          <a:solidFill>
            <a:srgbClr val="E73039"/>
          </a:solidFill>
        </a:ln>
      </dgm:spPr>
      <dgm:t>
        <a:bodyPr/>
        <a:lstStyle/>
        <a:p>
          <a:r>
            <a:rPr lang="es-ES" sz="1800" b="0" dirty="0" smtClean="0">
              <a:solidFill>
                <a:schemeClr val="bg1"/>
              </a:solidFill>
            </a:rPr>
            <a:t>Obstaculizadores</a:t>
          </a:r>
          <a:endParaRPr lang="es-ES" sz="1800" b="0" dirty="0">
            <a:solidFill>
              <a:schemeClr val="bg1"/>
            </a:solidFill>
          </a:endParaRPr>
        </a:p>
      </dgm:t>
    </dgm:pt>
    <dgm:pt modelId="{73171F90-43BF-4F2D-A202-C8C6721E1E03}" type="parTrans" cxnId="{CB5EB8A7-BD65-41EE-8DAB-100DE41403DB}">
      <dgm:prSet/>
      <dgm:spPr/>
      <dgm:t>
        <a:bodyPr/>
        <a:lstStyle/>
        <a:p>
          <a:endParaRPr lang="es-ES" sz="1800"/>
        </a:p>
      </dgm:t>
    </dgm:pt>
    <dgm:pt modelId="{22E1FCF8-09D5-4CEB-857E-7224CFA9A89A}" type="sibTrans" cxnId="{CB5EB8A7-BD65-41EE-8DAB-100DE41403DB}">
      <dgm:prSet/>
      <dgm:spPr/>
      <dgm:t>
        <a:bodyPr/>
        <a:lstStyle/>
        <a:p>
          <a:endParaRPr lang="es-ES" sz="1800"/>
        </a:p>
      </dgm:t>
    </dgm:pt>
    <dgm:pt modelId="{1E929B62-6CB4-4100-BE04-87D2B8C8EB9A}">
      <dgm:prSet phldrT="[Texto]" custT="1"/>
      <dgm:spPr/>
      <dgm:t>
        <a:bodyPr/>
        <a:lstStyle/>
        <a:p>
          <a:r>
            <a:rPr lang="es-ES" sz="1800" dirty="0" smtClean="0"/>
            <a:t>Lejanía de capacitación</a:t>
          </a:r>
        </a:p>
        <a:p>
          <a:r>
            <a:rPr lang="es-ES" sz="1800" b="1" dirty="0" smtClean="0"/>
            <a:t>Expectativas de trabajo posterior a la capacitación</a:t>
          </a:r>
        </a:p>
      </dgm:t>
    </dgm:pt>
    <dgm:pt modelId="{85A90CD2-2791-4E4C-B2AF-FAD6A06A2E98}" type="parTrans" cxnId="{2FEC8312-4B0A-424B-AFD9-BC6AF127BE5E}">
      <dgm:prSet/>
      <dgm:spPr/>
      <dgm:t>
        <a:bodyPr/>
        <a:lstStyle/>
        <a:p>
          <a:endParaRPr lang="es-ES" sz="1800"/>
        </a:p>
      </dgm:t>
    </dgm:pt>
    <dgm:pt modelId="{D0620CBE-57FE-4ADD-9F35-89C7798AAD76}" type="sibTrans" cxnId="{2FEC8312-4B0A-424B-AFD9-BC6AF127BE5E}">
      <dgm:prSet/>
      <dgm:spPr/>
      <dgm:t>
        <a:bodyPr/>
        <a:lstStyle/>
        <a:p>
          <a:endParaRPr lang="es-ES" sz="1800"/>
        </a:p>
      </dgm:t>
    </dgm:pt>
    <dgm:pt modelId="{00F78B5D-E985-48B0-AAFD-250782662025}" type="pres">
      <dgm:prSet presAssocID="{75A7DCEE-946C-4563-910E-6B03F355FAA1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0A249E-CE09-4948-8BD1-320DEE637901}" type="pres">
      <dgm:prSet presAssocID="{75A7DCEE-946C-4563-910E-6B03F355FAA1}" presName="Background" presStyleLbl="node1" presStyleIdx="0" presStyleCnt="1"/>
      <dgm:spPr/>
      <dgm:t>
        <a:bodyPr/>
        <a:lstStyle/>
        <a:p>
          <a:endParaRPr lang="es-ES"/>
        </a:p>
      </dgm:t>
    </dgm:pt>
    <dgm:pt modelId="{0818997D-D236-458A-B752-33942EC650A6}" type="pres">
      <dgm:prSet presAssocID="{75A7DCEE-946C-4563-910E-6B03F355FAA1}" presName="Divider" presStyleLbl="callout" presStyleIdx="0" presStyleCnt="1"/>
      <dgm:spPr/>
      <dgm:t>
        <a:bodyPr/>
        <a:lstStyle/>
        <a:p>
          <a:endParaRPr lang="es-ES"/>
        </a:p>
      </dgm:t>
    </dgm:pt>
    <dgm:pt modelId="{1D62D02D-438F-4DFF-BE9E-DA92791A8F7E}" type="pres">
      <dgm:prSet presAssocID="{75A7DCEE-946C-4563-910E-6B03F355FAA1}" presName="ChildText1" presStyleLbl="revTx" presStyleIdx="0" presStyleCnt="0" custScaleX="105283" custScaleY="84336" custLinFactNeighborX="605" custLinFactNeighborY="-12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332DF-DF8D-4DBB-80CF-2E201DF98C7F}" type="pres">
      <dgm:prSet presAssocID="{75A7DCEE-946C-4563-910E-6B03F355FAA1}" presName="ChildText2" presStyleLbl="revTx" presStyleIdx="0" presStyleCnt="0" custScaleY="41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CFD50F-F33F-4F68-9293-4BCCDE79B6A2}" type="pres">
      <dgm:prSet presAssocID="{75A7DCEE-946C-4563-910E-6B03F355FAA1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77AEA9BA-A579-4BD0-908F-9D07BEDF227B}" type="pres">
      <dgm:prSet presAssocID="{75A7DCEE-946C-4563-910E-6B03F355FAA1}" presName="ParentShape1" presStyleLbl="alignImgPlace1" presStyleIdx="0" presStyleCnt="2" custScaleX="58608" custScaleY="57020" custLinFactNeighborX="18564" custLinFactNeighborY="2895">
        <dgm:presLayoutVars/>
      </dgm:prSet>
      <dgm:spPr/>
      <dgm:t>
        <a:bodyPr/>
        <a:lstStyle/>
        <a:p>
          <a:endParaRPr lang="es-ES"/>
        </a:p>
      </dgm:t>
    </dgm:pt>
    <dgm:pt modelId="{DDE296B1-0EB5-4026-B442-50D773A95586}" type="pres">
      <dgm:prSet presAssocID="{75A7DCEE-946C-4563-910E-6B03F355FAA1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5AC7735-458F-44A1-ABC8-87A1679028AC}" type="pres">
      <dgm:prSet presAssocID="{75A7DCEE-946C-4563-910E-6B03F355FAA1}" presName="ParentShape2" presStyleLbl="alignImgPlace1" presStyleIdx="1" presStyleCnt="2" custScaleX="59293" custScaleY="70637" custLinFactNeighborX="-17237" custLinFactNeighborY="-9279">
        <dgm:presLayoutVars/>
      </dgm:prSet>
      <dgm:spPr/>
      <dgm:t>
        <a:bodyPr/>
        <a:lstStyle/>
        <a:p>
          <a:endParaRPr lang="es-ES"/>
        </a:p>
      </dgm:t>
    </dgm:pt>
  </dgm:ptLst>
  <dgm:cxnLst>
    <dgm:cxn modelId="{1ABFA58E-9BB9-4A6D-83C1-AFE03F247396}" type="presOf" srcId="{C3320FDC-4CE4-43C1-9173-2344C31CE64C}" destId="{05AC7735-458F-44A1-ABC8-87A1679028AC}" srcOrd="1" destOrd="0" presId="urn:microsoft.com/office/officeart/2009/3/layout/OpposingIdeas"/>
    <dgm:cxn modelId="{CB5EB8A7-BD65-41EE-8DAB-100DE41403DB}" srcId="{75A7DCEE-946C-4563-910E-6B03F355FAA1}" destId="{C3320FDC-4CE4-43C1-9173-2344C31CE64C}" srcOrd="1" destOrd="0" parTransId="{73171F90-43BF-4F2D-A202-C8C6721E1E03}" sibTransId="{22E1FCF8-09D5-4CEB-857E-7224CFA9A89A}"/>
    <dgm:cxn modelId="{B7DA6F3F-6C44-4D13-B57A-232066FC9579}" type="presOf" srcId="{D9422B90-4A50-47DD-823C-3EB6EB6F09A7}" destId="{DFCFD50F-F33F-4F68-9293-4BCCDE79B6A2}" srcOrd="0" destOrd="0" presId="urn:microsoft.com/office/officeart/2009/3/layout/OpposingIdeas"/>
    <dgm:cxn modelId="{DAADA712-F2BA-4E10-BCF0-2EE7F6ED4ADA}" srcId="{D9422B90-4A50-47DD-823C-3EB6EB6F09A7}" destId="{B2064045-85FA-49B1-8191-67DD51692417}" srcOrd="0" destOrd="0" parTransId="{F8F08ACA-C546-44B1-9206-1172FD7C6A67}" sibTransId="{14C2BAF5-EFFB-4F8C-ACC5-3B8E9164150E}"/>
    <dgm:cxn modelId="{C68B5CAA-2B77-4A6D-8D19-162D69A86FAD}" type="presOf" srcId="{D9422B90-4A50-47DD-823C-3EB6EB6F09A7}" destId="{77AEA9BA-A579-4BD0-908F-9D07BEDF227B}" srcOrd="1" destOrd="0" presId="urn:microsoft.com/office/officeart/2009/3/layout/OpposingIdeas"/>
    <dgm:cxn modelId="{B2060A98-01C3-48E1-8E9A-F9BC67392EB8}" type="presOf" srcId="{B2064045-85FA-49B1-8191-67DD51692417}" destId="{1D62D02D-438F-4DFF-BE9E-DA92791A8F7E}" srcOrd="0" destOrd="0" presId="urn:microsoft.com/office/officeart/2009/3/layout/OpposingIdeas"/>
    <dgm:cxn modelId="{FA921B58-EAA8-46BA-9F3B-BA9993B8C2B5}" type="presOf" srcId="{75A7DCEE-946C-4563-910E-6B03F355FAA1}" destId="{00F78B5D-E985-48B0-AAFD-250782662025}" srcOrd="0" destOrd="0" presId="urn:microsoft.com/office/officeart/2009/3/layout/OpposingIdeas"/>
    <dgm:cxn modelId="{7E7AC7CB-29B3-48B2-B34E-3D2FAEEA17FD}" srcId="{75A7DCEE-946C-4563-910E-6B03F355FAA1}" destId="{D9422B90-4A50-47DD-823C-3EB6EB6F09A7}" srcOrd="0" destOrd="0" parTransId="{8B23EFAA-A284-40E9-BA55-7603A771AC0B}" sibTransId="{5EB65E3A-C0E7-4F0C-A695-2A30DB72F0BD}"/>
    <dgm:cxn modelId="{8F47BDBD-7A34-4AC6-9280-C8394D7C8C46}" type="presOf" srcId="{1E929B62-6CB4-4100-BE04-87D2B8C8EB9A}" destId="{E72332DF-DF8D-4DBB-80CF-2E201DF98C7F}" srcOrd="0" destOrd="0" presId="urn:microsoft.com/office/officeart/2009/3/layout/OpposingIdeas"/>
    <dgm:cxn modelId="{2FEC8312-4B0A-424B-AFD9-BC6AF127BE5E}" srcId="{C3320FDC-4CE4-43C1-9173-2344C31CE64C}" destId="{1E929B62-6CB4-4100-BE04-87D2B8C8EB9A}" srcOrd="0" destOrd="0" parTransId="{85A90CD2-2791-4E4C-B2AF-FAD6A06A2E98}" sibTransId="{D0620CBE-57FE-4ADD-9F35-89C7798AAD76}"/>
    <dgm:cxn modelId="{C62369F1-49E0-4D36-9CE5-CB059431C8CC}" type="presOf" srcId="{C3320FDC-4CE4-43C1-9173-2344C31CE64C}" destId="{DDE296B1-0EB5-4026-B442-50D773A95586}" srcOrd="0" destOrd="0" presId="urn:microsoft.com/office/officeart/2009/3/layout/OpposingIdeas"/>
    <dgm:cxn modelId="{91A618A9-678D-4DCE-95C5-7FB5A6FCF83B}" type="presParOf" srcId="{00F78B5D-E985-48B0-AAFD-250782662025}" destId="{2E0A249E-CE09-4948-8BD1-320DEE637901}" srcOrd="0" destOrd="0" presId="urn:microsoft.com/office/officeart/2009/3/layout/OpposingIdeas"/>
    <dgm:cxn modelId="{7F9C9294-B447-4EFD-A44C-31435C3C0606}" type="presParOf" srcId="{00F78B5D-E985-48B0-AAFD-250782662025}" destId="{0818997D-D236-458A-B752-33942EC650A6}" srcOrd="1" destOrd="0" presId="urn:microsoft.com/office/officeart/2009/3/layout/OpposingIdeas"/>
    <dgm:cxn modelId="{DC19602D-95ED-4789-80D4-64F7BBC6952F}" type="presParOf" srcId="{00F78B5D-E985-48B0-AAFD-250782662025}" destId="{1D62D02D-438F-4DFF-BE9E-DA92791A8F7E}" srcOrd="2" destOrd="0" presId="urn:microsoft.com/office/officeart/2009/3/layout/OpposingIdeas"/>
    <dgm:cxn modelId="{DBCD50FC-9E05-4174-85D2-3F595A4C557B}" type="presParOf" srcId="{00F78B5D-E985-48B0-AAFD-250782662025}" destId="{E72332DF-DF8D-4DBB-80CF-2E201DF98C7F}" srcOrd="3" destOrd="0" presId="urn:microsoft.com/office/officeart/2009/3/layout/OpposingIdeas"/>
    <dgm:cxn modelId="{625F62AE-BD11-4A25-A027-62191BD9B752}" type="presParOf" srcId="{00F78B5D-E985-48B0-AAFD-250782662025}" destId="{DFCFD50F-F33F-4F68-9293-4BCCDE79B6A2}" srcOrd="4" destOrd="0" presId="urn:microsoft.com/office/officeart/2009/3/layout/OpposingIdeas"/>
    <dgm:cxn modelId="{17A79005-D41D-4E99-8072-6F52497562DB}" type="presParOf" srcId="{00F78B5D-E985-48B0-AAFD-250782662025}" destId="{77AEA9BA-A579-4BD0-908F-9D07BEDF227B}" srcOrd="5" destOrd="0" presId="urn:microsoft.com/office/officeart/2009/3/layout/OpposingIdeas"/>
    <dgm:cxn modelId="{1C0EAF12-E0E2-4025-ACD8-1323FBD6C243}" type="presParOf" srcId="{00F78B5D-E985-48B0-AAFD-250782662025}" destId="{DDE296B1-0EB5-4026-B442-50D773A95586}" srcOrd="6" destOrd="0" presId="urn:microsoft.com/office/officeart/2009/3/layout/OpposingIdeas"/>
    <dgm:cxn modelId="{D37AE71D-825F-4956-B2DF-13F02F510F14}" type="presParOf" srcId="{00F78B5D-E985-48B0-AAFD-250782662025}" destId="{05AC7735-458F-44A1-ABC8-87A1679028A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CEC817-B62B-4F39-BC9C-14C0070698B3}" type="doc">
      <dgm:prSet loTypeId="urn:microsoft.com/office/officeart/2005/8/layout/vLis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A77D7D9-E6D6-452B-B474-F0CBF822D081}">
      <dgm:prSet phldrT="[Texto]" custT="1"/>
      <dgm:spPr>
        <a:xfrm rot="10800000">
          <a:off x="1155603" y="742"/>
          <a:ext cx="5346702" cy="1519298"/>
        </a:xfrm>
        <a:prstGeom prst="homePlate">
          <a:avLst/>
        </a:prstGeom>
        <a:solidFill>
          <a:srgbClr val="004899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S" sz="1400" b="1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es-E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Avances</a:t>
          </a:r>
          <a:endParaRPr lang="es-ES" sz="18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A0518F8-5933-47FB-B233-BC441F9F77D8}" type="parTrans" cxnId="{41B2557B-5735-4891-976C-2A7EF16F720E}">
      <dgm:prSet/>
      <dgm:spPr/>
      <dgm:t>
        <a:bodyPr/>
        <a:lstStyle/>
        <a:p>
          <a:endParaRPr lang="es-ES"/>
        </a:p>
      </dgm:t>
    </dgm:pt>
    <dgm:pt modelId="{F3FDCAAE-779D-4262-833E-3E74247E7990}" type="sibTrans" cxnId="{41B2557B-5735-4891-976C-2A7EF16F720E}">
      <dgm:prSet/>
      <dgm:spPr/>
      <dgm:t>
        <a:bodyPr/>
        <a:lstStyle/>
        <a:p>
          <a:endParaRPr lang="es-ES"/>
        </a:p>
      </dgm:t>
    </dgm:pt>
    <dgm:pt modelId="{8704050F-91BC-4E80-AF80-3CF1E4F5811A}">
      <dgm:prSet phldrT="[Texto]" custT="1"/>
      <dgm:spPr>
        <a:xfrm rot="10800000">
          <a:off x="1155603" y="742"/>
          <a:ext cx="5346702" cy="1519298"/>
        </a:xfrm>
        <a:prstGeom prst="homePlate">
          <a:avLst/>
        </a:prstGeom>
        <a:solidFill>
          <a:srgbClr val="004899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13 personas vinculadas a capacitación </a:t>
          </a:r>
          <a:endParaRPr lang="es-E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9C55400-0744-4791-BB20-8CC3B338F405}" type="parTrans" cxnId="{5288B556-78B2-44BE-8A7C-B5105A80CA91}">
      <dgm:prSet/>
      <dgm:spPr/>
      <dgm:t>
        <a:bodyPr/>
        <a:lstStyle/>
        <a:p>
          <a:endParaRPr lang="es-ES"/>
        </a:p>
      </dgm:t>
    </dgm:pt>
    <dgm:pt modelId="{6507D774-A8B7-403F-80E9-BFA91847877D}" type="sibTrans" cxnId="{5288B556-78B2-44BE-8A7C-B5105A80CA91}">
      <dgm:prSet/>
      <dgm:spPr/>
      <dgm:t>
        <a:bodyPr/>
        <a:lstStyle/>
        <a:p>
          <a:endParaRPr lang="es-ES"/>
        </a:p>
      </dgm:t>
    </dgm:pt>
    <dgm:pt modelId="{0C06937E-E1EC-4AC5-8932-B7A7E71B2DAD}">
      <dgm:prSet phldrT="[Texto]" custT="1"/>
      <dgm:spPr>
        <a:xfrm rot="10800000">
          <a:off x="1155603" y="742"/>
          <a:ext cx="5346702" cy="1519298"/>
        </a:xfrm>
        <a:prstGeom prst="homePlate">
          <a:avLst/>
        </a:prstGeom>
        <a:solidFill>
          <a:srgbClr val="004899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 funcionarios sensibilizados y capacitados</a:t>
          </a:r>
          <a:endParaRPr lang="es-E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A138983-B7F3-48BD-9B53-EA158A908CA0}" type="parTrans" cxnId="{743AF879-0B31-4612-A293-02953E2317DA}">
      <dgm:prSet/>
      <dgm:spPr/>
      <dgm:t>
        <a:bodyPr/>
        <a:lstStyle/>
        <a:p>
          <a:endParaRPr lang="es-ES"/>
        </a:p>
      </dgm:t>
    </dgm:pt>
    <dgm:pt modelId="{9BCC7C9B-15EC-4914-B946-6567991F60C2}" type="sibTrans" cxnId="{743AF879-0B31-4612-A293-02953E2317DA}">
      <dgm:prSet/>
      <dgm:spPr/>
      <dgm:t>
        <a:bodyPr/>
        <a:lstStyle/>
        <a:p>
          <a:endParaRPr lang="es-ES"/>
        </a:p>
      </dgm:t>
    </dgm:pt>
    <dgm:pt modelId="{5D3C6C0B-4AC2-4175-891C-98F3579522B3}" type="pres">
      <dgm:prSet presAssocID="{A8CEC817-B62B-4F39-BC9C-14C0070698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2A2455-FBB8-42C7-AA7A-A60BB3AF23AE}" type="pres">
      <dgm:prSet presAssocID="{9A77D7D9-E6D6-452B-B474-F0CBF822D081}" presName="composite" presStyleCnt="0"/>
      <dgm:spPr/>
    </dgm:pt>
    <dgm:pt modelId="{E2B0C052-DFB9-4F82-BC9F-94BE4A36F3D1}" type="pres">
      <dgm:prSet presAssocID="{9A77D7D9-E6D6-452B-B474-F0CBF822D081}" presName="imgShp" presStyleLbl="fgImgPlace1" presStyleIdx="0" presStyleCnt="1" custLinFactNeighborX="-20063"/>
      <dgm:spPr>
        <a:xfrm>
          <a:off x="376075" y="742"/>
          <a:ext cx="1519298" cy="151929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6571CC6A-B572-4DD8-A151-C5ACE12B1DDA}" type="pres">
      <dgm:prSet presAssocID="{9A77D7D9-E6D6-452B-B474-F0CBF822D081}" presName="txShp" presStyleLbl="node1" presStyleIdx="0" presStyleCnt="1" custScaleX="1119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DCFF66-5107-4292-B8CB-0E354CB1BF96}" type="presOf" srcId="{8704050F-91BC-4E80-AF80-3CF1E4F5811A}" destId="{6571CC6A-B572-4DD8-A151-C5ACE12B1DDA}" srcOrd="0" destOrd="1" presId="urn:microsoft.com/office/officeart/2005/8/layout/vList3"/>
    <dgm:cxn modelId="{E0C57363-7AF0-42BB-A7D2-2C1807D71120}" type="presOf" srcId="{0C06937E-E1EC-4AC5-8932-B7A7E71B2DAD}" destId="{6571CC6A-B572-4DD8-A151-C5ACE12B1DDA}" srcOrd="0" destOrd="2" presId="urn:microsoft.com/office/officeart/2005/8/layout/vList3"/>
    <dgm:cxn modelId="{0665A5FD-5F05-4C7F-A565-39D0E4EBAD74}" type="presOf" srcId="{A8CEC817-B62B-4F39-BC9C-14C0070698B3}" destId="{5D3C6C0B-4AC2-4175-891C-98F3579522B3}" srcOrd="0" destOrd="0" presId="urn:microsoft.com/office/officeart/2005/8/layout/vList3"/>
    <dgm:cxn modelId="{743AF879-0B31-4612-A293-02953E2317DA}" srcId="{9A77D7D9-E6D6-452B-B474-F0CBF822D081}" destId="{0C06937E-E1EC-4AC5-8932-B7A7E71B2DAD}" srcOrd="1" destOrd="0" parTransId="{0A138983-B7F3-48BD-9B53-EA158A908CA0}" sibTransId="{9BCC7C9B-15EC-4914-B946-6567991F60C2}"/>
    <dgm:cxn modelId="{41B2557B-5735-4891-976C-2A7EF16F720E}" srcId="{A8CEC817-B62B-4F39-BC9C-14C0070698B3}" destId="{9A77D7D9-E6D6-452B-B474-F0CBF822D081}" srcOrd="0" destOrd="0" parTransId="{4A0518F8-5933-47FB-B233-BC441F9F77D8}" sibTransId="{F3FDCAAE-779D-4262-833E-3E74247E7990}"/>
    <dgm:cxn modelId="{5288B556-78B2-44BE-8A7C-B5105A80CA91}" srcId="{9A77D7D9-E6D6-452B-B474-F0CBF822D081}" destId="{8704050F-91BC-4E80-AF80-3CF1E4F5811A}" srcOrd="0" destOrd="0" parTransId="{C9C55400-0744-4791-BB20-8CC3B338F405}" sibTransId="{6507D774-A8B7-403F-80E9-BFA91847877D}"/>
    <dgm:cxn modelId="{EC68581D-3327-4F33-BB89-E7412D187BB1}" type="presOf" srcId="{9A77D7D9-E6D6-452B-B474-F0CBF822D081}" destId="{6571CC6A-B572-4DD8-A151-C5ACE12B1DDA}" srcOrd="0" destOrd="0" presId="urn:microsoft.com/office/officeart/2005/8/layout/vList3"/>
    <dgm:cxn modelId="{8819D9CF-6824-4A0C-8DF7-3366016DF7C8}" type="presParOf" srcId="{5D3C6C0B-4AC2-4175-891C-98F3579522B3}" destId="{172A2455-FBB8-42C7-AA7A-A60BB3AF23AE}" srcOrd="0" destOrd="0" presId="urn:microsoft.com/office/officeart/2005/8/layout/vList3"/>
    <dgm:cxn modelId="{DA0CD3E6-B330-4C3B-BCFC-87B422030646}" type="presParOf" srcId="{172A2455-FBB8-42C7-AA7A-A60BB3AF23AE}" destId="{E2B0C052-DFB9-4F82-BC9F-94BE4A36F3D1}" srcOrd="0" destOrd="0" presId="urn:microsoft.com/office/officeart/2005/8/layout/vList3"/>
    <dgm:cxn modelId="{A0437854-773E-40E9-B823-6A26B4314521}" type="presParOf" srcId="{172A2455-FBB8-42C7-AA7A-A60BB3AF23AE}" destId="{6571CC6A-B572-4DD8-A151-C5ACE12B1D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9FD498-BA17-41A6-B7B3-11E6407B8A4A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3A8736B7-1094-439C-9B37-9A9A3266D797}">
      <dgm:prSet phldrT="[Texto]"/>
      <dgm:spPr/>
      <dgm:t>
        <a:bodyPr/>
        <a:lstStyle/>
        <a:p>
          <a:r>
            <a: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Simplificar proceso de eliminación de antecedentes penales</a:t>
          </a:r>
          <a:endParaRPr lang="es-ES" dirty="0"/>
        </a:p>
      </dgm:t>
    </dgm:pt>
    <dgm:pt modelId="{95019109-EB5E-4120-848F-40C4AA06A981}" type="parTrans" cxnId="{6A977A13-5E81-474B-8D96-8037AF74484E}">
      <dgm:prSet/>
      <dgm:spPr/>
      <dgm:t>
        <a:bodyPr/>
        <a:lstStyle/>
        <a:p>
          <a:endParaRPr lang="es-ES"/>
        </a:p>
      </dgm:t>
    </dgm:pt>
    <dgm:pt modelId="{70796B0B-C04A-45E7-9113-55C27533E2C5}" type="sibTrans" cxnId="{6A977A13-5E81-474B-8D96-8037AF74484E}">
      <dgm:prSet/>
      <dgm:spPr/>
      <dgm:t>
        <a:bodyPr/>
        <a:lstStyle/>
        <a:p>
          <a:endParaRPr lang="es-ES"/>
        </a:p>
      </dgm:t>
    </dgm:pt>
    <dgm:pt modelId="{6E0FED95-1E97-4134-9DE8-3581098194F7}">
      <dgm:prSet phldrT="[Texto]"/>
      <dgm:spPr/>
      <dgm:t>
        <a:bodyPr/>
        <a:lstStyle/>
        <a:p>
          <a:r>
            <a: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Sensibilizar a nivel país, incluyendo medios de comunicación</a:t>
          </a:r>
          <a:endParaRPr lang="es-ES" dirty="0"/>
        </a:p>
      </dgm:t>
    </dgm:pt>
    <dgm:pt modelId="{618AD430-01F7-4839-909F-68E0316931D0}" type="parTrans" cxnId="{E4747179-0821-45BC-BE5F-549D4482304E}">
      <dgm:prSet/>
      <dgm:spPr/>
      <dgm:t>
        <a:bodyPr/>
        <a:lstStyle/>
        <a:p>
          <a:endParaRPr lang="es-ES"/>
        </a:p>
      </dgm:t>
    </dgm:pt>
    <dgm:pt modelId="{674CA4F0-E2B3-492C-AB93-5CF803FFC921}" type="sibTrans" cxnId="{E4747179-0821-45BC-BE5F-549D4482304E}">
      <dgm:prSet/>
      <dgm:spPr/>
      <dgm:t>
        <a:bodyPr/>
        <a:lstStyle/>
        <a:p>
          <a:endParaRPr lang="es-ES"/>
        </a:p>
      </dgm:t>
    </dgm:pt>
    <dgm:pt modelId="{31798ADF-5B57-43F4-8F1C-F23801EC14ED}">
      <dgm:prSet phldrT="[Texto]"/>
      <dgm:spPr/>
      <dgm:t>
        <a:bodyPr/>
        <a:lstStyle/>
        <a:p>
          <a:r>
            <a: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Supervisar cumplimiento tratados internacionales sobre acciones de reinserción social </a:t>
          </a:r>
          <a:endParaRPr lang="es-ES" dirty="0"/>
        </a:p>
      </dgm:t>
    </dgm:pt>
    <dgm:pt modelId="{89E1AFAF-1AC0-44EC-BE0F-E126007B81E6}" type="parTrans" cxnId="{8CA235F8-79C4-458E-BFCA-C78B062A0B0C}">
      <dgm:prSet/>
      <dgm:spPr/>
      <dgm:t>
        <a:bodyPr/>
        <a:lstStyle/>
        <a:p>
          <a:endParaRPr lang="es-ES"/>
        </a:p>
      </dgm:t>
    </dgm:pt>
    <dgm:pt modelId="{D5823DDD-716F-4E00-8205-A86F52D9A449}" type="sibTrans" cxnId="{8CA235F8-79C4-458E-BFCA-C78B062A0B0C}">
      <dgm:prSet/>
      <dgm:spPr/>
      <dgm:t>
        <a:bodyPr/>
        <a:lstStyle/>
        <a:p>
          <a:endParaRPr lang="es-ES"/>
        </a:p>
      </dgm:t>
    </dgm:pt>
    <dgm:pt modelId="{25C79141-91A5-40AF-8EDF-20A72A452791}">
      <dgm:prSet phldrT="[Texto]"/>
      <dgm:spPr/>
      <dgm:t>
        <a:bodyPr/>
        <a:lstStyle/>
        <a:p>
          <a:r>
            <a:rPr lang="es-MX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Promover continuidad de programas locales en reinserción local para evitar acciones de apoyo aisladas </a:t>
          </a:r>
          <a:endParaRPr lang="es-ES" dirty="0"/>
        </a:p>
      </dgm:t>
    </dgm:pt>
    <dgm:pt modelId="{5DFB05B9-9F8C-496F-9F85-D7BF5AB97DA5}" type="parTrans" cxnId="{33DE0E2F-B8C5-40A6-9133-3CC7DD820C3E}">
      <dgm:prSet/>
      <dgm:spPr/>
      <dgm:t>
        <a:bodyPr/>
        <a:lstStyle/>
        <a:p>
          <a:endParaRPr lang="es-ES"/>
        </a:p>
      </dgm:t>
    </dgm:pt>
    <dgm:pt modelId="{C083D59C-3704-4FC4-AD82-2880A20992D8}" type="sibTrans" cxnId="{33DE0E2F-B8C5-40A6-9133-3CC7DD820C3E}">
      <dgm:prSet/>
      <dgm:spPr/>
      <dgm:t>
        <a:bodyPr/>
        <a:lstStyle/>
        <a:p>
          <a:endParaRPr lang="es-ES"/>
        </a:p>
      </dgm:t>
    </dgm:pt>
    <dgm:pt modelId="{C3A1D579-0FB0-4107-8B83-9ED3B48F86A3}">
      <dgm:prSet phldrT="[Texto]" phldr="1"/>
      <dgm:spPr/>
      <dgm:t>
        <a:bodyPr/>
        <a:lstStyle/>
        <a:p>
          <a:endParaRPr lang="es-ES" dirty="0"/>
        </a:p>
      </dgm:t>
    </dgm:pt>
    <dgm:pt modelId="{49B5041A-E495-4EE3-9537-764C16382524}" type="sibTrans" cxnId="{76706D67-419D-4142-AF90-E1F850C3DDAC}">
      <dgm:prSet/>
      <dgm:spPr/>
      <dgm:t>
        <a:bodyPr/>
        <a:lstStyle/>
        <a:p>
          <a:endParaRPr lang="es-ES"/>
        </a:p>
      </dgm:t>
    </dgm:pt>
    <dgm:pt modelId="{7AEDDE3E-0550-41F2-85EF-95CC4D78048A}" type="parTrans" cxnId="{76706D67-419D-4142-AF90-E1F850C3DDAC}">
      <dgm:prSet/>
      <dgm:spPr/>
      <dgm:t>
        <a:bodyPr/>
        <a:lstStyle/>
        <a:p>
          <a:endParaRPr lang="es-ES"/>
        </a:p>
      </dgm:t>
    </dgm:pt>
    <dgm:pt modelId="{F03EB56E-9A7E-4047-87DC-0D13D057A379}" type="pres">
      <dgm:prSet presAssocID="{4F9FD498-BA17-41A6-B7B3-11E6407B8A4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623D1B8-C681-4904-AD79-86148C88D7AD}" type="pres">
      <dgm:prSet presAssocID="{C3A1D579-0FB0-4107-8B83-9ED3B48F86A3}" presName="thickLine" presStyleLbl="alignNode1" presStyleIdx="0" presStyleCnt="1"/>
      <dgm:spPr/>
    </dgm:pt>
    <dgm:pt modelId="{A1613E4D-1944-47A3-9167-2E45329DA4A7}" type="pres">
      <dgm:prSet presAssocID="{C3A1D579-0FB0-4107-8B83-9ED3B48F86A3}" presName="horz1" presStyleCnt="0"/>
      <dgm:spPr/>
    </dgm:pt>
    <dgm:pt modelId="{D4992134-F634-4716-89EC-5E4DA571D5E8}" type="pres">
      <dgm:prSet presAssocID="{C3A1D579-0FB0-4107-8B83-9ED3B48F86A3}" presName="tx1" presStyleLbl="revTx" presStyleIdx="0" presStyleCnt="5"/>
      <dgm:spPr/>
      <dgm:t>
        <a:bodyPr/>
        <a:lstStyle/>
        <a:p>
          <a:endParaRPr lang="es-ES"/>
        </a:p>
      </dgm:t>
    </dgm:pt>
    <dgm:pt modelId="{A2589DA0-208F-4F0B-ADFE-9C23BB98744A}" type="pres">
      <dgm:prSet presAssocID="{C3A1D579-0FB0-4107-8B83-9ED3B48F86A3}" presName="vert1" presStyleCnt="0"/>
      <dgm:spPr/>
    </dgm:pt>
    <dgm:pt modelId="{FC97B9AD-6833-456B-8C4D-83A87D5039C4}" type="pres">
      <dgm:prSet presAssocID="{3A8736B7-1094-439C-9B37-9A9A3266D797}" presName="vertSpace2a" presStyleCnt="0"/>
      <dgm:spPr/>
    </dgm:pt>
    <dgm:pt modelId="{D1BBEE7B-AA93-47E3-BEA3-18E06D614AD2}" type="pres">
      <dgm:prSet presAssocID="{3A8736B7-1094-439C-9B37-9A9A3266D797}" presName="horz2" presStyleCnt="0"/>
      <dgm:spPr/>
    </dgm:pt>
    <dgm:pt modelId="{878D9BCA-E382-4419-801C-67D9C9835F36}" type="pres">
      <dgm:prSet presAssocID="{3A8736B7-1094-439C-9B37-9A9A3266D797}" presName="horzSpace2" presStyleCnt="0"/>
      <dgm:spPr/>
    </dgm:pt>
    <dgm:pt modelId="{AF0B045C-B9F4-4D4B-94D0-054D4FFB638C}" type="pres">
      <dgm:prSet presAssocID="{3A8736B7-1094-439C-9B37-9A9A3266D797}" presName="tx2" presStyleLbl="revTx" presStyleIdx="1" presStyleCnt="5"/>
      <dgm:spPr/>
      <dgm:t>
        <a:bodyPr/>
        <a:lstStyle/>
        <a:p>
          <a:endParaRPr lang="es-ES"/>
        </a:p>
      </dgm:t>
    </dgm:pt>
    <dgm:pt modelId="{8F91B1A2-D703-443E-9525-727854A283BB}" type="pres">
      <dgm:prSet presAssocID="{3A8736B7-1094-439C-9B37-9A9A3266D797}" presName="vert2" presStyleCnt="0"/>
      <dgm:spPr/>
    </dgm:pt>
    <dgm:pt modelId="{D95A6B99-5B2D-4B3E-B934-A916627FC138}" type="pres">
      <dgm:prSet presAssocID="{3A8736B7-1094-439C-9B37-9A9A3266D797}" presName="thinLine2b" presStyleLbl="callout" presStyleIdx="0" presStyleCnt="4"/>
      <dgm:spPr/>
    </dgm:pt>
    <dgm:pt modelId="{0A1B6434-2D2B-4B7F-B4AB-E6D5D00B2FA4}" type="pres">
      <dgm:prSet presAssocID="{3A8736B7-1094-439C-9B37-9A9A3266D797}" presName="vertSpace2b" presStyleCnt="0"/>
      <dgm:spPr/>
    </dgm:pt>
    <dgm:pt modelId="{EDAAD59E-5BB8-45BD-986A-0713993E586A}" type="pres">
      <dgm:prSet presAssocID="{6E0FED95-1E97-4134-9DE8-3581098194F7}" presName="horz2" presStyleCnt="0"/>
      <dgm:spPr/>
    </dgm:pt>
    <dgm:pt modelId="{CF9ACD95-E95A-4CA7-A2F2-AFF85FCD3A34}" type="pres">
      <dgm:prSet presAssocID="{6E0FED95-1E97-4134-9DE8-3581098194F7}" presName="horzSpace2" presStyleCnt="0"/>
      <dgm:spPr/>
    </dgm:pt>
    <dgm:pt modelId="{74E93E83-C217-4A92-80F3-C4D0A46EBDA5}" type="pres">
      <dgm:prSet presAssocID="{6E0FED95-1E97-4134-9DE8-3581098194F7}" presName="tx2" presStyleLbl="revTx" presStyleIdx="2" presStyleCnt="5"/>
      <dgm:spPr/>
      <dgm:t>
        <a:bodyPr/>
        <a:lstStyle/>
        <a:p>
          <a:endParaRPr lang="es-ES"/>
        </a:p>
      </dgm:t>
    </dgm:pt>
    <dgm:pt modelId="{6CEA8F6D-A3AF-41AD-A32D-EBBADB97D3E7}" type="pres">
      <dgm:prSet presAssocID="{6E0FED95-1E97-4134-9DE8-3581098194F7}" presName="vert2" presStyleCnt="0"/>
      <dgm:spPr/>
    </dgm:pt>
    <dgm:pt modelId="{B61A0C81-7F6E-475D-8034-87C16EB1D178}" type="pres">
      <dgm:prSet presAssocID="{6E0FED95-1E97-4134-9DE8-3581098194F7}" presName="thinLine2b" presStyleLbl="callout" presStyleIdx="1" presStyleCnt="4"/>
      <dgm:spPr/>
    </dgm:pt>
    <dgm:pt modelId="{95C999B2-A7A6-4172-B9FF-FA8E5BB6A498}" type="pres">
      <dgm:prSet presAssocID="{6E0FED95-1E97-4134-9DE8-3581098194F7}" presName="vertSpace2b" presStyleCnt="0"/>
      <dgm:spPr/>
    </dgm:pt>
    <dgm:pt modelId="{0F7580DE-F675-4A4B-94A1-EA77001401B0}" type="pres">
      <dgm:prSet presAssocID="{31798ADF-5B57-43F4-8F1C-F23801EC14ED}" presName="horz2" presStyleCnt="0"/>
      <dgm:spPr/>
    </dgm:pt>
    <dgm:pt modelId="{E0D925BC-71EF-4238-B60E-169704C444DC}" type="pres">
      <dgm:prSet presAssocID="{31798ADF-5B57-43F4-8F1C-F23801EC14ED}" presName="horzSpace2" presStyleCnt="0"/>
      <dgm:spPr/>
    </dgm:pt>
    <dgm:pt modelId="{60A0D0A9-FCD2-4D82-824C-D52A4B1E5C28}" type="pres">
      <dgm:prSet presAssocID="{31798ADF-5B57-43F4-8F1C-F23801EC14ED}" presName="tx2" presStyleLbl="revTx" presStyleIdx="3" presStyleCnt="5"/>
      <dgm:spPr/>
      <dgm:t>
        <a:bodyPr/>
        <a:lstStyle/>
        <a:p>
          <a:endParaRPr lang="es-ES"/>
        </a:p>
      </dgm:t>
    </dgm:pt>
    <dgm:pt modelId="{B55382F7-F55B-4D47-8101-C51372791925}" type="pres">
      <dgm:prSet presAssocID="{31798ADF-5B57-43F4-8F1C-F23801EC14ED}" presName="vert2" presStyleCnt="0"/>
      <dgm:spPr/>
    </dgm:pt>
    <dgm:pt modelId="{8AF24F8B-B76B-4412-A849-744628398C1B}" type="pres">
      <dgm:prSet presAssocID="{31798ADF-5B57-43F4-8F1C-F23801EC14ED}" presName="thinLine2b" presStyleLbl="callout" presStyleIdx="2" presStyleCnt="4"/>
      <dgm:spPr/>
    </dgm:pt>
    <dgm:pt modelId="{AC4669A3-B13C-4CF6-A74B-1C24D932FF1B}" type="pres">
      <dgm:prSet presAssocID="{31798ADF-5B57-43F4-8F1C-F23801EC14ED}" presName="vertSpace2b" presStyleCnt="0"/>
      <dgm:spPr/>
    </dgm:pt>
    <dgm:pt modelId="{59A6671E-458B-4663-A125-FE18A512E4D0}" type="pres">
      <dgm:prSet presAssocID="{25C79141-91A5-40AF-8EDF-20A72A452791}" presName="horz2" presStyleCnt="0"/>
      <dgm:spPr/>
    </dgm:pt>
    <dgm:pt modelId="{7A20DDC2-81FE-4070-A2C0-6DA867B341DB}" type="pres">
      <dgm:prSet presAssocID="{25C79141-91A5-40AF-8EDF-20A72A452791}" presName="horzSpace2" presStyleCnt="0"/>
      <dgm:spPr/>
    </dgm:pt>
    <dgm:pt modelId="{200735F4-11FA-4CB6-A8D7-63D9674EAF08}" type="pres">
      <dgm:prSet presAssocID="{25C79141-91A5-40AF-8EDF-20A72A452791}" presName="tx2" presStyleLbl="revTx" presStyleIdx="4" presStyleCnt="5"/>
      <dgm:spPr/>
      <dgm:t>
        <a:bodyPr/>
        <a:lstStyle/>
        <a:p>
          <a:endParaRPr lang="es-ES"/>
        </a:p>
      </dgm:t>
    </dgm:pt>
    <dgm:pt modelId="{1D4CBEB5-6071-486E-B85A-E6C305F9B762}" type="pres">
      <dgm:prSet presAssocID="{25C79141-91A5-40AF-8EDF-20A72A452791}" presName="vert2" presStyleCnt="0"/>
      <dgm:spPr/>
    </dgm:pt>
    <dgm:pt modelId="{992E47FE-F245-4B65-B490-14CDFA1B3E16}" type="pres">
      <dgm:prSet presAssocID="{25C79141-91A5-40AF-8EDF-20A72A452791}" presName="thinLine2b" presStyleLbl="callout" presStyleIdx="3" presStyleCnt="4"/>
      <dgm:spPr/>
    </dgm:pt>
    <dgm:pt modelId="{F59FA97D-993E-4A98-B7AE-DD85495AEF96}" type="pres">
      <dgm:prSet presAssocID="{25C79141-91A5-40AF-8EDF-20A72A452791}" presName="vertSpace2b" presStyleCnt="0"/>
      <dgm:spPr/>
    </dgm:pt>
  </dgm:ptLst>
  <dgm:cxnLst>
    <dgm:cxn modelId="{6A977A13-5E81-474B-8D96-8037AF74484E}" srcId="{C3A1D579-0FB0-4107-8B83-9ED3B48F86A3}" destId="{3A8736B7-1094-439C-9B37-9A9A3266D797}" srcOrd="0" destOrd="0" parTransId="{95019109-EB5E-4120-848F-40C4AA06A981}" sibTransId="{70796B0B-C04A-45E7-9113-55C27533E2C5}"/>
    <dgm:cxn modelId="{33DE0E2F-B8C5-40A6-9133-3CC7DD820C3E}" srcId="{C3A1D579-0FB0-4107-8B83-9ED3B48F86A3}" destId="{25C79141-91A5-40AF-8EDF-20A72A452791}" srcOrd="3" destOrd="0" parTransId="{5DFB05B9-9F8C-496F-9F85-D7BF5AB97DA5}" sibTransId="{C083D59C-3704-4FC4-AD82-2880A20992D8}"/>
    <dgm:cxn modelId="{F6BBCDE6-07B9-4324-A95C-A00D1EDED03E}" type="presOf" srcId="{6E0FED95-1E97-4134-9DE8-3581098194F7}" destId="{74E93E83-C217-4A92-80F3-C4D0A46EBDA5}" srcOrd="0" destOrd="0" presId="urn:microsoft.com/office/officeart/2008/layout/LinedList"/>
    <dgm:cxn modelId="{E4747179-0821-45BC-BE5F-549D4482304E}" srcId="{C3A1D579-0FB0-4107-8B83-9ED3B48F86A3}" destId="{6E0FED95-1E97-4134-9DE8-3581098194F7}" srcOrd="1" destOrd="0" parTransId="{618AD430-01F7-4839-909F-68E0316931D0}" sibTransId="{674CA4F0-E2B3-492C-AB93-5CF803FFC921}"/>
    <dgm:cxn modelId="{24F2BBF4-9FF6-4F19-8851-D39841489231}" type="presOf" srcId="{C3A1D579-0FB0-4107-8B83-9ED3B48F86A3}" destId="{D4992134-F634-4716-89EC-5E4DA571D5E8}" srcOrd="0" destOrd="0" presId="urn:microsoft.com/office/officeart/2008/layout/LinedList"/>
    <dgm:cxn modelId="{861B0EA5-29D9-46F7-B11B-A916D5DDB802}" type="presOf" srcId="{31798ADF-5B57-43F4-8F1C-F23801EC14ED}" destId="{60A0D0A9-FCD2-4D82-824C-D52A4B1E5C28}" srcOrd="0" destOrd="0" presId="urn:microsoft.com/office/officeart/2008/layout/LinedList"/>
    <dgm:cxn modelId="{77792537-16F7-4405-8807-271D5AA4B524}" type="presOf" srcId="{3A8736B7-1094-439C-9B37-9A9A3266D797}" destId="{AF0B045C-B9F4-4D4B-94D0-054D4FFB638C}" srcOrd="0" destOrd="0" presId="urn:microsoft.com/office/officeart/2008/layout/LinedList"/>
    <dgm:cxn modelId="{2DFC2C25-243E-4E2C-B504-78DD9EE4E859}" type="presOf" srcId="{25C79141-91A5-40AF-8EDF-20A72A452791}" destId="{200735F4-11FA-4CB6-A8D7-63D9674EAF08}" srcOrd="0" destOrd="0" presId="urn:microsoft.com/office/officeart/2008/layout/LinedList"/>
    <dgm:cxn modelId="{76706D67-419D-4142-AF90-E1F850C3DDAC}" srcId="{4F9FD498-BA17-41A6-B7B3-11E6407B8A4A}" destId="{C3A1D579-0FB0-4107-8B83-9ED3B48F86A3}" srcOrd="0" destOrd="0" parTransId="{7AEDDE3E-0550-41F2-85EF-95CC4D78048A}" sibTransId="{49B5041A-E495-4EE3-9537-764C16382524}"/>
    <dgm:cxn modelId="{7236A021-A50B-4AB8-A49D-CD37BF1D3C08}" type="presOf" srcId="{4F9FD498-BA17-41A6-B7B3-11E6407B8A4A}" destId="{F03EB56E-9A7E-4047-87DC-0D13D057A379}" srcOrd="0" destOrd="0" presId="urn:microsoft.com/office/officeart/2008/layout/LinedList"/>
    <dgm:cxn modelId="{8CA235F8-79C4-458E-BFCA-C78B062A0B0C}" srcId="{C3A1D579-0FB0-4107-8B83-9ED3B48F86A3}" destId="{31798ADF-5B57-43F4-8F1C-F23801EC14ED}" srcOrd="2" destOrd="0" parTransId="{89E1AFAF-1AC0-44EC-BE0F-E126007B81E6}" sibTransId="{D5823DDD-716F-4E00-8205-A86F52D9A449}"/>
    <dgm:cxn modelId="{3BF07DF9-52F2-4CB6-8502-9DCF02BC38F8}" type="presParOf" srcId="{F03EB56E-9A7E-4047-87DC-0D13D057A379}" destId="{4623D1B8-C681-4904-AD79-86148C88D7AD}" srcOrd="0" destOrd="0" presId="urn:microsoft.com/office/officeart/2008/layout/LinedList"/>
    <dgm:cxn modelId="{C2FBFB54-6ED3-4AB4-AE40-36AEB92D4E64}" type="presParOf" srcId="{F03EB56E-9A7E-4047-87DC-0D13D057A379}" destId="{A1613E4D-1944-47A3-9167-2E45329DA4A7}" srcOrd="1" destOrd="0" presId="urn:microsoft.com/office/officeart/2008/layout/LinedList"/>
    <dgm:cxn modelId="{A397CBD2-8CD3-4368-B3B8-DF926B05C738}" type="presParOf" srcId="{A1613E4D-1944-47A3-9167-2E45329DA4A7}" destId="{D4992134-F634-4716-89EC-5E4DA571D5E8}" srcOrd="0" destOrd="0" presId="urn:microsoft.com/office/officeart/2008/layout/LinedList"/>
    <dgm:cxn modelId="{0918EABF-AE55-4F4B-A347-AD8244F09BE0}" type="presParOf" srcId="{A1613E4D-1944-47A3-9167-2E45329DA4A7}" destId="{A2589DA0-208F-4F0B-ADFE-9C23BB98744A}" srcOrd="1" destOrd="0" presId="urn:microsoft.com/office/officeart/2008/layout/LinedList"/>
    <dgm:cxn modelId="{7B45BF0B-21D6-4490-99E9-3520603D879A}" type="presParOf" srcId="{A2589DA0-208F-4F0B-ADFE-9C23BB98744A}" destId="{FC97B9AD-6833-456B-8C4D-83A87D5039C4}" srcOrd="0" destOrd="0" presId="urn:microsoft.com/office/officeart/2008/layout/LinedList"/>
    <dgm:cxn modelId="{4F415C76-1D22-4CA9-93DF-284B9C3269F3}" type="presParOf" srcId="{A2589DA0-208F-4F0B-ADFE-9C23BB98744A}" destId="{D1BBEE7B-AA93-47E3-BEA3-18E06D614AD2}" srcOrd="1" destOrd="0" presId="urn:microsoft.com/office/officeart/2008/layout/LinedList"/>
    <dgm:cxn modelId="{5441082C-633C-47ED-B7B0-AE13D0F55FDC}" type="presParOf" srcId="{D1BBEE7B-AA93-47E3-BEA3-18E06D614AD2}" destId="{878D9BCA-E382-4419-801C-67D9C9835F36}" srcOrd="0" destOrd="0" presId="urn:microsoft.com/office/officeart/2008/layout/LinedList"/>
    <dgm:cxn modelId="{C02EF30D-5F34-42E5-925E-8B8DD25E34F1}" type="presParOf" srcId="{D1BBEE7B-AA93-47E3-BEA3-18E06D614AD2}" destId="{AF0B045C-B9F4-4D4B-94D0-054D4FFB638C}" srcOrd="1" destOrd="0" presId="urn:microsoft.com/office/officeart/2008/layout/LinedList"/>
    <dgm:cxn modelId="{3D3CA1FC-8D1E-4321-B694-7CF6CE4A5B92}" type="presParOf" srcId="{D1BBEE7B-AA93-47E3-BEA3-18E06D614AD2}" destId="{8F91B1A2-D703-443E-9525-727854A283BB}" srcOrd="2" destOrd="0" presId="urn:microsoft.com/office/officeart/2008/layout/LinedList"/>
    <dgm:cxn modelId="{7AB3736A-9332-46A3-9E74-9E2617B97276}" type="presParOf" srcId="{A2589DA0-208F-4F0B-ADFE-9C23BB98744A}" destId="{D95A6B99-5B2D-4B3E-B934-A916627FC138}" srcOrd="2" destOrd="0" presId="urn:microsoft.com/office/officeart/2008/layout/LinedList"/>
    <dgm:cxn modelId="{62DC68DC-CFA6-4338-905B-16E69B758E05}" type="presParOf" srcId="{A2589DA0-208F-4F0B-ADFE-9C23BB98744A}" destId="{0A1B6434-2D2B-4B7F-B4AB-E6D5D00B2FA4}" srcOrd="3" destOrd="0" presId="urn:microsoft.com/office/officeart/2008/layout/LinedList"/>
    <dgm:cxn modelId="{11CDEF15-DA9D-4887-8DAC-24D1D5AC1DEB}" type="presParOf" srcId="{A2589DA0-208F-4F0B-ADFE-9C23BB98744A}" destId="{EDAAD59E-5BB8-45BD-986A-0713993E586A}" srcOrd="4" destOrd="0" presId="urn:microsoft.com/office/officeart/2008/layout/LinedList"/>
    <dgm:cxn modelId="{CDAAF39D-6889-49B4-AF3C-213ECBB37FEB}" type="presParOf" srcId="{EDAAD59E-5BB8-45BD-986A-0713993E586A}" destId="{CF9ACD95-E95A-4CA7-A2F2-AFF85FCD3A34}" srcOrd="0" destOrd="0" presId="urn:microsoft.com/office/officeart/2008/layout/LinedList"/>
    <dgm:cxn modelId="{D9823BF8-6012-4EAD-B739-F251151D51CB}" type="presParOf" srcId="{EDAAD59E-5BB8-45BD-986A-0713993E586A}" destId="{74E93E83-C217-4A92-80F3-C4D0A46EBDA5}" srcOrd="1" destOrd="0" presId="urn:microsoft.com/office/officeart/2008/layout/LinedList"/>
    <dgm:cxn modelId="{D252183E-A751-458C-9FDA-46414725F1DE}" type="presParOf" srcId="{EDAAD59E-5BB8-45BD-986A-0713993E586A}" destId="{6CEA8F6D-A3AF-41AD-A32D-EBBADB97D3E7}" srcOrd="2" destOrd="0" presId="urn:microsoft.com/office/officeart/2008/layout/LinedList"/>
    <dgm:cxn modelId="{BA9A4500-0656-4B49-B7F1-83E8009881CF}" type="presParOf" srcId="{A2589DA0-208F-4F0B-ADFE-9C23BB98744A}" destId="{B61A0C81-7F6E-475D-8034-87C16EB1D178}" srcOrd="5" destOrd="0" presId="urn:microsoft.com/office/officeart/2008/layout/LinedList"/>
    <dgm:cxn modelId="{874958C1-33DA-4CE2-B4E1-95D872A7607F}" type="presParOf" srcId="{A2589DA0-208F-4F0B-ADFE-9C23BB98744A}" destId="{95C999B2-A7A6-4172-B9FF-FA8E5BB6A498}" srcOrd="6" destOrd="0" presId="urn:microsoft.com/office/officeart/2008/layout/LinedList"/>
    <dgm:cxn modelId="{9A38A919-365B-43B4-B0CF-4798C878836B}" type="presParOf" srcId="{A2589DA0-208F-4F0B-ADFE-9C23BB98744A}" destId="{0F7580DE-F675-4A4B-94A1-EA77001401B0}" srcOrd="7" destOrd="0" presId="urn:microsoft.com/office/officeart/2008/layout/LinedList"/>
    <dgm:cxn modelId="{AA2A907B-4F7C-4234-B9AA-552F44945B8E}" type="presParOf" srcId="{0F7580DE-F675-4A4B-94A1-EA77001401B0}" destId="{E0D925BC-71EF-4238-B60E-169704C444DC}" srcOrd="0" destOrd="0" presId="urn:microsoft.com/office/officeart/2008/layout/LinedList"/>
    <dgm:cxn modelId="{71969ED8-50EE-4B4B-9200-1E8EBC3764DA}" type="presParOf" srcId="{0F7580DE-F675-4A4B-94A1-EA77001401B0}" destId="{60A0D0A9-FCD2-4D82-824C-D52A4B1E5C28}" srcOrd="1" destOrd="0" presId="urn:microsoft.com/office/officeart/2008/layout/LinedList"/>
    <dgm:cxn modelId="{8FDABBE0-A381-4E74-8568-09A56F4787B2}" type="presParOf" srcId="{0F7580DE-F675-4A4B-94A1-EA77001401B0}" destId="{B55382F7-F55B-4D47-8101-C51372791925}" srcOrd="2" destOrd="0" presId="urn:microsoft.com/office/officeart/2008/layout/LinedList"/>
    <dgm:cxn modelId="{D7C71EFC-49B7-479F-A6CD-39118F5DBE27}" type="presParOf" srcId="{A2589DA0-208F-4F0B-ADFE-9C23BB98744A}" destId="{8AF24F8B-B76B-4412-A849-744628398C1B}" srcOrd="8" destOrd="0" presId="urn:microsoft.com/office/officeart/2008/layout/LinedList"/>
    <dgm:cxn modelId="{1D5C6FC2-A00F-4633-8DA6-D405AFBC628E}" type="presParOf" srcId="{A2589DA0-208F-4F0B-ADFE-9C23BB98744A}" destId="{AC4669A3-B13C-4CF6-A74B-1C24D932FF1B}" srcOrd="9" destOrd="0" presId="urn:microsoft.com/office/officeart/2008/layout/LinedList"/>
    <dgm:cxn modelId="{26E8B6AA-87AD-4001-A1FB-C5B30AC585CC}" type="presParOf" srcId="{A2589DA0-208F-4F0B-ADFE-9C23BB98744A}" destId="{59A6671E-458B-4663-A125-FE18A512E4D0}" srcOrd="10" destOrd="0" presId="urn:microsoft.com/office/officeart/2008/layout/LinedList"/>
    <dgm:cxn modelId="{83479982-4CB1-412C-911A-7A1929A85179}" type="presParOf" srcId="{59A6671E-458B-4663-A125-FE18A512E4D0}" destId="{7A20DDC2-81FE-4070-A2C0-6DA867B341DB}" srcOrd="0" destOrd="0" presId="urn:microsoft.com/office/officeart/2008/layout/LinedList"/>
    <dgm:cxn modelId="{52290754-3EDD-41CF-A058-B985D0CAE066}" type="presParOf" srcId="{59A6671E-458B-4663-A125-FE18A512E4D0}" destId="{200735F4-11FA-4CB6-A8D7-63D9674EAF08}" srcOrd="1" destOrd="0" presId="urn:microsoft.com/office/officeart/2008/layout/LinedList"/>
    <dgm:cxn modelId="{DE76AF0F-E89C-48FF-80C3-60317C35E82A}" type="presParOf" srcId="{59A6671E-458B-4663-A125-FE18A512E4D0}" destId="{1D4CBEB5-6071-486E-B85A-E6C305F9B762}" srcOrd="2" destOrd="0" presId="urn:microsoft.com/office/officeart/2008/layout/LinedList"/>
    <dgm:cxn modelId="{33C855CF-CFDD-492B-AB3C-8302BF8AA1A1}" type="presParOf" srcId="{A2589DA0-208F-4F0B-ADFE-9C23BB98744A}" destId="{992E47FE-F245-4B65-B490-14CDFA1B3E16}" srcOrd="11" destOrd="0" presId="urn:microsoft.com/office/officeart/2008/layout/LinedList"/>
    <dgm:cxn modelId="{6611A9E2-FAAD-4977-82C6-7A0FAC789D78}" type="presParOf" srcId="{A2589DA0-208F-4F0B-ADFE-9C23BB98744A}" destId="{F59FA97D-993E-4A98-B7AE-DD85495AEF9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F8B3CA-BF4C-4870-BDB3-4392711FC5F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D51DF859-C5C5-4319-A6B5-70FF41C81A52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92EC1BB9-7011-431B-A0FD-83E11F478938}" type="parTrans" cxnId="{3E9D9B34-6AD2-47C5-903C-32DE4F553596}">
      <dgm:prSet/>
      <dgm:spPr/>
      <dgm:t>
        <a:bodyPr/>
        <a:lstStyle/>
        <a:p>
          <a:endParaRPr lang="es-ES"/>
        </a:p>
      </dgm:t>
    </dgm:pt>
    <dgm:pt modelId="{DFC7F42D-5452-47A9-ABF1-3A9F5BF3983B}" type="sibTrans" cxnId="{3E9D9B34-6AD2-47C5-903C-32DE4F55359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C198FB1-2231-4AA3-A33C-DD54C4D4FBD4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7AD99FE2-CFDD-4924-AADC-C4583E9B8CC8}" type="parTrans" cxnId="{BD6AB482-45C3-4F4C-AE3F-264FF2BE8DA1}">
      <dgm:prSet/>
      <dgm:spPr/>
      <dgm:t>
        <a:bodyPr/>
        <a:lstStyle/>
        <a:p>
          <a:endParaRPr lang="es-ES"/>
        </a:p>
      </dgm:t>
    </dgm:pt>
    <dgm:pt modelId="{2316F9D0-ED22-45AC-A1E3-56ADC06D4AD2}" type="sibTrans" cxnId="{BD6AB482-45C3-4F4C-AE3F-264FF2BE8DA1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4C9C42D-B324-40EB-BCD5-20B234AF2267}" type="pres">
      <dgm:prSet presAssocID="{F5F8B3CA-BF4C-4870-BDB3-4392711FC5F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A4E9A4FB-CE60-4A29-B622-5E9DA697F61F}" type="pres">
      <dgm:prSet presAssocID="{D51DF859-C5C5-4319-A6B5-70FF41C81A52}" presName="text1" presStyleCnt="0"/>
      <dgm:spPr/>
    </dgm:pt>
    <dgm:pt modelId="{C963E997-941A-479E-BBC7-3864F58B4283}" type="pres">
      <dgm:prSet presAssocID="{D51DF859-C5C5-4319-A6B5-70FF41C81A52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1C0B8E-CF18-44E2-BB97-BD38D3D4672C}" type="pres">
      <dgm:prSet presAssocID="{D51DF859-C5C5-4319-A6B5-70FF41C81A52}" presName="textaccent1" presStyleCnt="0"/>
      <dgm:spPr/>
    </dgm:pt>
    <dgm:pt modelId="{FE9E1F6A-8FD1-4472-93CE-FF33B56A0772}" type="pres">
      <dgm:prSet presAssocID="{D51DF859-C5C5-4319-A6B5-70FF41C81A52}" presName="accentRepeatNode" presStyleLbl="solidAlignAcc1" presStyleIdx="0" presStyleCnt="4"/>
      <dgm:spPr/>
    </dgm:pt>
    <dgm:pt modelId="{0E550FCE-4869-4C85-9D08-7B80AFECBD87}" type="pres">
      <dgm:prSet presAssocID="{DFC7F42D-5452-47A9-ABF1-3A9F5BF3983B}" presName="image1" presStyleCnt="0"/>
      <dgm:spPr/>
    </dgm:pt>
    <dgm:pt modelId="{3292B165-38FB-4351-945B-9638C6F94918}" type="pres">
      <dgm:prSet presAssocID="{DFC7F42D-5452-47A9-ABF1-3A9F5BF3983B}" presName="imageRepeatNode" presStyleLbl="alignAcc1" presStyleIdx="0" presStyleCnt="2" custAng="275271"/>
      <dgm:spPr/>
      <dgm:t>
        <a:bodyPr/>
        <a:lstStyle/>
        <a:p>
          <a:endParaRPr lang="es-ES"/>
        </a:p>
      </dgm:t>
    </dgm:pt>
    <dgm:pt modelId="{6619A3B8-2107-42FF-9AED-49BF34BC7E3B}" type="pres">
      <dgm:prSet presAssocID="{DFC7F42D-5452-47A9-ABF1-3A9F5BF3983B}" presName="imageaccent1" presStyleCnt="0"/>
      <dgm:spPr/>
    </dgm:pt>
    <dgm:pt modelId="{E2A3C4C5-5F6A-46F0-A7DA-9BD730A412DB}" type="pres">
      <dgm:prSet presAssocID="{DFC7F42D-5452-47A9-ABF1-3A9F5BF3983B}" presName="accentRepeatNode" presStyleLbl="solidAlignAcc1" presStyleIdx="1" presStyleCnt="4"/>
      <dgm:spPr/>
    </dgm:pt>
    <dgm:pt modelId="{5C2761D3-CDD7-482E-A055-19A761BB8640}" type="pres">
      <dgm:prSet presAssocID="{5C198FB1-2231-4AA3-A33C-DD54C4D4FBD4}" presName="text2" presStyleCnt="0"/>
      <dgm:spPr/>
    </dgm:pt>
    <dgm:pt modelId="{BC5EAC5E-4369-481A-973F-B5F6143A7FBC}" type="pres">
      <dgm:prSet presAssocID="{5C198FB1-2231-4AA3-A33C-DD54C4D4FBD4}" presName="textRepeatNode" presStyleLbl="alignNode1" presStyleIdx="1" presStyleCnt="2" custAng="21358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7E970F-BD17-4151-8546-E52B6E3289F3}" type="pres">
      <dgm:prSet presAssocID="{5C198FB1-2231-4AA3-A33C-DD54C4D4FBD4}" presName="textaccent2" presStyleCnt="0"/>
      <dgm:spPr/>
    </dgm:pt>
    <dgm:pt modelId="{0470BB14-0D0A-463D-98FE-851FB029999F}" type="pres">
      <dgm:prSet presAssocID="{5C198FB1-2231-4AA3-A33C-DD54C4D4FBD4}" presName="accentRepeatNode" presStyleLbl="solidAlignAcc1" presStyleIdx="2" presStyleCnt="4"/>
      <dgm:spPr/>
    </dgm:pt>
    <dgm:pt modelId="{F8CA70BB-9418-4AD1-AB09-11877A20B8A7}" type="pres">
      <dgm:prSet presAssocID="{2316F9D0-ED22-45AC-A1E3-56ADC06D4AD2}" presName="image2" presStyleCnt="0"/>
      <dgm:spPr/>
    </dgm:pt>
    <dgm:pt modelId="{CA37B451-8483-4760-AB53-C72B833305EE}" type="pres">
      <dgm:prSet presAssocID="{2316F9D0-ED22-45AC-A1E3-56ADC06D4AD2}" presName="imageRepeatNode" presStyleLbl="alignAcc1" presStyleIdx="1" presStyleCnt="2"/>
      <dgm:spPr/>
      <dgm:t>
        <a:bodyPr/>
        <a:lstStyle/>
        <a:p>
          <a:endParaRPr lang="es-ES"/>
        </a:p>
      </dgm:t>
    </dgm:pt>
    <dgm:pt modelId="{338776E4-7DA3-49B5-B819-AA7F3A6FCECB}" type="pres">
      <dgm:prSet presAssocID="{2316F9D0-ED22-45AC-A1E3-56ADC06D4AD2}" presName="imageaccent2" presStyleCnt="0"/>
      <dgm:spPr/>
    </dgm:pt>
    <dgm:pt modelId="{3788129A-AD22-470B-8C2C-9762E8842604}" type="pres">
      <dgm:prSet presAssocID="{2316F9D0-ED22-45AC-A1E3-56ADC06D4AD2}" presName="accentRepeatNode" presStyleLbl="solidAlignAcc1" presStyleIdx="3" presStyleCnt="4"/>
      <dgm:spPr/>
    </dgm:pt>
  </dgm:ptLst>
  <dgm:cxnLst>
    <dgm:cxn modelId="{BA4F306C-5F92-442D-86F8-E46852B0C0C7}" type="presOf" srcId="{F5F8B3CA-BF4C-4870-BDB3-4392711FC5F9}" destId="{F4C9C42D-B324-40EB-BCD5-20B234AF2267}" srcOrd="0" destOrd="0" presId="urn:microsoft.com/office/officeart/2008/layout/HexagonCluster"/>
    <dgm:cxn modelId="{3E9D9B34-6AD2-47C5-903C-32DE4F553596}" srcId="{F5F8B3CA-BF4C-4870-BDB3-4392711FC5F9}" destId="{D51DF859-C5C5-4319-A6B5-70FF41C81A52}" srcOrd="0" destOrd="0" parTransId="{92EC1BB9-7011-431B-A0FD-83E11F478938}" sibTransId="{DFC7F42D-5452-47A9-ABF1-3A9F5BF3983B}"/>
    <dgm:cxn modelId="{BD6AB482-45C3-4F4C-AE3F-264FF2BE8DA1}" srcId="{F5F8B3CA-BF4C-4870-BDB3-4392711FC5F9}" destId="{5C198FB1-2231-4AA3-A33C-DD54C4D4FBD4}" srcOrd="1" destOrd="0" parTransId="{7AD99FE2-CFDD-4924-AADC-C4583E9B8CC8}" sibTransId="{2316F9D0-ED22-45AC-A1E3-56ADC06D4AD2}"/>
    <dgm:cxn modelId="{FCC73E4A-3C24-4E89-B6DE-879E94DCA991}" type="presOf" srcId="{DFC7F42D-5452-47A9-ABF1-3A9F5BF3983B}" destId="{3292B165-38FB-4351-945B-9638C6F94918}" srcOrd="0" destOrd="0" presId="urn:microsoft.com/office/officeart/2008/layout/HexagonCluster"/>
    <dgm:cxn modelId="{E3B9BCBA-DDFF-4B5E-A26D-8851813179B8}" type="presOf" srcId="{5C198FB1-2231-4AA3-A33C-DD54C4D4FBD4}" destId="{BC5EAC5E-4369-481A-973F-B5F6143A7FBC}" srcOrd="0" destOrd="0" presId="urn:microsoft.com/office/officeart/2008/layout/HexagonCluster"/>
    <dgm:cxn modelId="{5E990C1F-4721-4E5A-B903-33FF47E19F57}" type="presOf" srcId="{2316F9D0-ED22-45AC-A1E3-56ADC06D4AD2}" destId="{CA37B451-8483-4760-AB53-C72B833305EE}" srcOrd="0" destOrd="0" presId="urn:microsoft.com/office/officeart/2008/layout/HexagonCluster"/>
    <dgm:cxn modelId="{B6176109-8E89-4D42-B542-916D28775A98}" type="presOf" srcId="{D51DF859-C5C5-4319-A6B5-70FF41C81A52}" destId="{C963E997-941A-479E-BBC7-3864F58B4283}" srcOrd="0" destOrd="0" presId="urn:microsoft.com/office/officeart/2008/layout/HexagonCluster"/>
    <dgm:cxn modelId="{3678F719-B0AD-4179-8450-9FB60656F338}" type="presParOf" srcId="{F4C9C42D-B324-40EB-BCD5-20B234AF2267}" destId="{A4E9A4FB-CE60-4A29-B622-5E9DA697F61F}" srcOrd="0" destOrd="0" presId="urn:microsoft.com/office/officeart/2008/layout/HexagonCluster"/>
    <dgm:cxn modelId="{0E6C6996-158F-438B-865F-8620A8794CFB}" type="presParOf" srcId="{A4E9A4FB-CE60-4A29-B622-5E9DA697F61F}" destId="{C963E997-941A-479E-BBC7-3864F58B4283}" srcOrd="0" destOrd="0" presId="urn:microsoft.com/office/officeart/2008/layout/HexagonCluster"/>
    <dgm:cxn modelId="{A19E6B97-0194-496C-88AD-BC4293E79302}" type="presParOf" srcId="{F4C9C42D-B324-40EB-BCD5-20B234AF2267}" destId="{FD1C0B8E-CF18-44E2-BB97-BD38D3D4672C}" srcOrd="1" destOrd="0" presId="urn:microsoft.com/office/officeart/2008/layout/HexagonCluster"/>
    <dgm:cxn modelId="{D54A3D99-5E7E-4EA1-BF4E-3988DE85D399}" type="presParOf" srcId="{FD1C0B8E-CF18-44E2-BB97-BD38D3D4672C}" destId="{FE9E1F6A-8FD1-4472-93CE-FF33B56A0772}" srcOrd="0" destOrd="0" presId="urn:microsoft.com/office/officeart/2008/layout/HexagonCluster"/>
    <dgm:cxn modelId="{12038582-C8A5-4A46-91BA-D150B6090EEE}" type="presParOf" srcId="{F4C9C42D-B324-40EB-BCD5-20B234AF2267}" destId="{0E550FCE-4869-4C85-9D08-7B80AFECBD87}" srcOrd="2" destOrd="0" presId="urn:microsoft.com/office/officeart/2008/layout/HexagonCluster"/>
    <dgm:cxn modelId="{B0201913-F430-4E51-9F17-D345220FBFD5}" type="presParOf" srcId="{0E550FCE-4869-4C85-9D08-7B80AFECBD87}" destId="{3292B165-38FB-4351-945B-9638C6F94918}" srcOrd="0" destOrd="0" presId="urn:microsoft.com/office/officeart/2008/layout/HexagonCluster"/>
    <dgm:cxn modelId="{B555DD2B-CE59-4A3D-B257-63D9E5B7CB2B}" type="presParOf" srcId="{F4C9C42D-B324-40EB-BCD5-20B234AF2267}" destId="{6619A3B8-2107-42FF-9AED-49BF34BC7E3B}" srcOrd="3" destOrd="0" presId="urn:microsoft.com/office/officeart/2008/layout/HexagonCluster"/>
    <dgm:cxn modelId="{2DB7DEF0-F424-468F-8E99-DE18EC867C79}" type="presParOf" srcId="{6619A3B8-2107-42FF-9AED-49BF34BC7E3B}" destId="{E2A3C4C5-5F6A-46F0-A7DA-9BD730A412DB}" srcOrd="0" destOrd="0" presId="urn:microsoft.com/office/officeart/2008/layout/HexagonCluster"/>
    <dgm:cxn modelId="{27D3E1D8-F28F-4C67-8D1B-227C90C15A7D}" type="presParOf" srcId="{F4C9C42D-B324-40EB-BCD5-20B234AF2267}" destId="{5C2761D3-CDD7-482E-A055-19A761BB8640}" srcOrd="4" destOrd="0" presId="urn:microsoft.com/office/officeart/2008/layout/HexagonCluster"/>
    <dgm:cxn modelId="{9E66DF90-F601-431C-8D09-D8ED01BB06F9}" type="presParOf" srcId="{5C2761D3-CDD7-482E-A055-19A761BB8640}" destId="{BC5EAC5E-4369-481A-973F-B5F6143A7FBC}" srcOrd="0" destOrd="0" presId="urn:microsoft.com/office/officeart/2008/layout/HexagonCluster"/>
    <dgm:cxn modelId="{A9956964-53F6-4D3E-A898-4F06B7ED7753}" type="presParOf" srcId="{F4C9C42D-B324-40EB-BCD5-20B234AF2267}" destId="{147E970F-BD17-4151-8546-E52B6E3289F3}" srcOrd="5" destOrd="0" presId="urn:microsoft.com/office/officeart/2008/layout/HexagonCluster"/>
    <dgm:cxn modelId="{887CCAAC-84E8-4FE7-AA56-C6E4B0FB5BBE}" type="presParOf" srcId="{147E970F-BD17-4151-8546-E52B6E3289F3}" destId="{0470BB14-0D0A-463D-98FE-851FB029999F}" srcOrd="0" destOrd="0" presId="urn:microsoft.com/office/officeart/2008/layout/HexagonCluster"/>
    <dgm:cxn modelId="{49300870-31AA-4116-8C10-C8DC3CA1007E}" type="presParOf" srcId="{F4C9C42D-B324-40EB-BCD5-20B234AF2267}" destId="{F8CA70BB-9418-4AD1-AB09-11877A20B8A7}" srcOrd="6" destOrd="0" presId="urn:microsoft.com/office/officeart/2008/layout/HexagonCluster"/>
    <dgm:cxn modelId="{7976C7EA-449E-4D80-BB09-B14753D0E5D4}" type="presParOf" srcId="{F8CA70BB-9418-4AD1-AB09-11877A20B8A7}" destId="{CA37B451-8483-4760-AB53-C72B833305EE}" srcOrd="0" destOrd="0" presId="urn:microsoft.com/office/officeart/2008/layout/HexagonCluster"/>
    <dgm:cxn modelId="{0C138487-91A5-4D16-AC7C-20DC304C3695}" type="presParOf" srcId="{F4C9C42D-B324-40EB-BCD5-20B234AF2267}" destId="{338776E4-7DA3-49B5-B819-AA7F3A6FCECB}" srcOrd="7" destOrd="0" presId="urn:microsoft.com/office/officeart/2008/layout/HexagonCluster"/>
    <dgm:cxn modelId="{0DC3C403-9B95-45FA-BFE6-B0F81586D0B7}" type="presParOf" srcId="{338776E4-7DA3-49B5-B819-AA7F3A6FCECB}" destId="{3788129A-AD22-470B-8C2C-9762E884260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F8B3CA-BF4C-4870-BDB3-4392711FC5F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51DF859-C5C5-4319-A6B5-70FF41C81A5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92EC1BB9-7011-431B-A0FD-83E11F478938}" type="parTrans" cxnId="{3E9D9B34-6AD2-47C5-903C-32DE4F553596}">
      <dgm:prSet/>
      <dgm:spPr/>
      <dgm:t>
        <a:bodyPr/>
        <a:lstStyle/>
        <a:p>
          <a:endParaRPr lang="es-ES"/>
        </a:p>
      </dgm:t>
    </dgm:pt>
    <dgm:pt modelId="{DFC7F42D-5452-47A9-ABF1-3A9F5BF3983B}" type="sibTrans" cxnId="{3E9D9B34-6AD2-47C5-903C-32DE4F55359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C198FB1-2231-4AA3-A33C-DD54C4D4FBD4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7AD99FE2-CFDD-4924-AADC-C4583E9B8CC8}" type="parTrans" cxnId="{BD6AB482-45C3-4F4C-AE3F-264FF2BE8DA1}">
      <dgm:prSet/>
      <dgm:spPr/>
      <dgm:t>
        <a:bodyPr/>
        <a:lstStyle/>
        <a:p>
          <a:endParaRPr lang="es-ES"/>
        </a:p>
      </dgm:t>
    </dgm:pt>
    <dgm:pt modelId="{2316F9D0-ED22-45AC-A1E3-56ADC06D4AD2}" type="sibTrans" cxnId="{BD6AB482-45C3-4F4C-AE3F-264FF2BE8DA1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4C9C42D-B324-40EB-BCD5-20B234AF2267}" type="pres">
      <dgm:prSet presAssocID="{F5F8B3CA-BF4C-4870-BDB3-4392711FC5F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A4E9A4FB-CE60-4A29-B622-5E9DA697F61F}" type="pres">
      <dgm:prSet presAssocID="{D51DF859-C5C5-4319-A6B5-70FF41C81A52}" presName="text1" presStyleCnt="0"/>
      <dgm:spPr/>
    </dgm:pt>
    <dgm:pt modelId="{C963E997-941A-479E-BBC7-3864F58B4283}" type="pres">
      <dgm:prSet presAssocID="{D51DF859-C5C5-4319-A6B5-70FF41C81A52}" presName="textRepeatNode" presStyleLbl="alignNode1" presStyleIdx="0" presStyleCnt="2" custLinFactNeighborY="1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1C0B8E-CF18-44E2-BB97-BD38D3D4672C}" type="pres">
      <dgm:prSet presAssocID="{D51DF859-C5C5-4319-A6B5-70FF41C81A52}" presName="textaccent1" presStyleCnt="0"/>
      <dgm:spPr/>
    </dgm:pt>
    <dgm:pt modelId="{FE9E1F6A-8FD1-4472-93CE-FF33B56A0772}" type="pres">
      <dgm:prSet presAssocID="{D51DF859-C5C5-4319-A6B5-70FF41C81A52}" presName="accentRepeatNode" presStyleLbl="solidAlignAcc1" presStyleIdx="0" presStyleCnt="4"/>
      <dgm:spPr/>
    </dgm:pt>
    <dgm:pt modelId="{0E550FCE-4869-4C85-9D08-7B80AFECBD87}" type="pres">
      <dgm:prSet presAssocID="{DFC7F42D-5452-47A9-ABF1-3A9F5BF3983B}" presName="image1" presStyleCnt="0"/>
      <dgm:spPr/>
    </dgm:pt>
    <dgm:pt modelId="{3292B165-38FB-4351-945B-9638C6F94918}" type="pres">
      <dgm:prSet presAssocID="{DFC7F42D-5452-47A9-ABF1-3A9F5BF3983B}" presName="imageRepeatNode" presStyleLbl="alignAcc1" presStyleIdx="0" presStyleCnt="2"/>
      <dgm:spPr/>
      <dgm:t>
        <a:bodyPr/>
        <a:lstStyle/>
        <a:p>
          <a:endParaRPr lang="es-ES"/>
        </a:p>
      </dgm:t>
    </dgm:pt>
    <dgm:pt modelId="{6619A3B8-2107-42FF-9AED-49BF34BC7E3B}" type="pres">
      <dgm:prSet presAssocID="{DFC7F42D-5452-47A9-ABF1-3A9F5BF3983B}" presName="imageaccent1" presStyleCnt="0"/>
      <dgm:spPr/>
    </dgm:pt>
    <dgm:pt modelId="{E2A3C4C5-5F6A-46F0-A7DA-9BD730A412DB}" type="pres">
      <dgm:prSet presAssocID="{DFC7F42D-5452-47A9-ABF1-3A9F5BF3983B}" presName="accentRepeatNode" presStyleLbl="solidAlignAcc1" presStyleIdx="1" presStyleCnt="4"/>
      <dgm:spPr/>
    </dgm:pt>
    <dgm:pt modelId="{5C2761D3-CDD7-482E-A055-19A761BB8640}" type="pres">
      <dgm:prSet presAssocID="{5C198FB1-2231-4AA3-A33C-DD54C4D4FBD4}" presName="text2" presStyleCnt="0"/>
      <dgm:spPr/>
    </dgm:pt>
    <dgm:pt modelId="{BC5EAC5E-4369-481A-973F-B5F6143A7FBC}" type="pres">
      <dgm:prSet presAssocID="{5C198FB1-2231-4AA3-A33C-DD54C4D4FBD4}" presName="textRepeatNode" presStyleLbl="alignNode1" presStyleIdx="1" presStyleCnt="2" custAng="202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7E970F-BD17-4151-8546-E52B6E3289F3}" type="pres">
      <dgm:prSet presAssocID="{5C198FB1-2231-4AA3-A33C-DD54C4D4FBD4}" presName="textaccent2" presStyleCnt="0"/>
      <dgm:spPr/>
    </dgm:pt>
    <dgm:pt modelId="{0470BB14-0D0A-463D-98FE-851FB029999F}" type="pres">
      <dgm:prSet presAssocID="{5C198FB1-2231-4AA3-A33C-DD54C4D4FBD4}" presName="accentRepeatNode" presStyleLbl="solidAlignAcc1" presStyleIdx="2" presStyleCnt="4"/>
      <dgm:spPr/>
    </dgm:pt>
    <dgm:pt modelId="{F8CA70BB-9418-4AD1-AB09-11877A20B8A7}" type="pres">
      <dgm:prSet presAssocID="{2316F9D0-ED22-45AC-A1E3-56ADC06D4AD2}" presName="image2" presStyleCnt="0"/>
      <dgm:spPr/>
    </dgm:pt>
    <dgm:pt modelId="{CA37B451-8483-4760-AB53-C72B833305EE}" type="pres">
      <dgm:prSet presAssocID="{2316F9D0-ED22-45AC-A1E3-56ADC06D4AD2}" presName="imageRepeatNode" presStyleLbl="alignAcc1" presStyleIdx="1" presStyleCnt="2" custAng="21352809"/>
      <dgm:spPr/>
      <dgm:t>
        <a:bodyPr/>
        <a:lstStyle/>
        <a:p>
          <a:endParaRPr lang="es-ES"/>
        </a:p>
      </dgm:t>
    </dgm:pt>
    <dgm:pt modelId="{338776E4-7DA3-49B5-B819-AA7F3A6FCECB}" type="pres">
      <dgm:prSet presAssocID="{2316F9D0-ED22-45AC-A1E3-56ADC06D4AD2}" presName="imageaccent2" presStyleCnt="0"/>
      <dgm:spPr/>
    </dgm:pt>
    <dgm:pt modelId="{3788129A-AD22-470B-8C2C-9762E8842604}" type="pres">
      <dgm:prSet presAssocID="{2316F9D0-ED22-45AC-A1E3-56ADC06D4AD2}" presName="accentRepeatNode" presStyleLbl="solidAlignAcc1" presStyleIdx="3" presStyleCnt="4"/>
      <dgm:spPr/>
    </dgm:pt>
  </dgm:ptLst>
  <dgm:cxnLst>
    <dgm:cxn modelId="{BA4F306C-5F92-442D-86F8-E46852B0C0C7}" type="presOf" srcId="{F5F8B3CA-BF4C-4870-BDB3-4392711FC5F9}" destId="{F4C9C42D-B324-40EB-BCD5-20B234AF2267}" srcOrd="0" destOrd="0" presId="urn:microsoft.com/office/officeart/2008/layout/HexagonCluster"/>
    <dgm:cxn modelId="{3E9D9B34-6AD2-47C5-903C-32DE4F553596}" srcId="{F5F8B3CA-BF4C-4870-BDB3-4392711FC5F9}" destId="{D51DF859-C5C5-4319-A6B5-70FF41C81A52}" srcOrd="0" destOrd="0" parTransId="{92EC1BB9-7011-431B-A0FD-83E11F478938}" sibTransId="{DFC7F42D-5452-47A9-ABF1-3A9F5BF3983B}"/>
    <dgm:cxn modelId="{BD6AB482-45C3-4F4C-AE3F-264FF2BE8DA1}" srcId="{F5F8B3CA-BF4C-4870-BDB3-4392711FC5F9}" destId="{5C198FB1-2231-4AA3-A33C-DD54C4D4FBD4}" srcOrd="1" destOrd="0" parTransId="{7AD99FE2-CFDD-4924-AADC-C4583E9B8CC8}" sibTransId="{2316F9D0-ED22-45AC-A1E3-56ADC06D4AD2}"/>
    <dgm:cxn modelId="{FCC73E4A-3C24-4E89-B6DE-879E94DCA991}" type="presOf" srcId="{DFC7F42D-5452-47A9-ABF1-3A9F5BF3983B}" destId="{3292B165-38FB-4351-945B-9638C6F94918}" srcOrd="0" destOrd="0" presId="urn:microsoft.com/office/officeart/2008/layout/HexagonCluster"/>
    <dgm:cxn modelId="{E3B9BCBA-DDFF-4B5E-A26D-8851813179B8}" type="presOf" srcId="{5C198FB1-2231-4AA3-A33C-DD54C4D4FBD4}" destId="{BC5EAC5E-4369-481A-973F-B5F6143A7FBC}" srcOrd="0" destOrd="0" presId="urn:microsoft.com/office/officeart/2008/layout/HexagonCluster"/>
    <dgm:cxn modelId="{5E990C1F-4721-4E5A-B903-33FF47E19F57}" type="presOf" srcId="{2316F9D0-ED22-45AC-A1E3-56ADC06D4AD2}" destId="{CA37B451-8483-4760-AB53-C72B833305EE}" srcOrd="0" destOrd="0" presId="urn:microsoft.com/office/officeart/2008/layout/HexagonCluster"/>
    <dgm:cxn modelId="{B6176109-8E89-4D42-B542-916D28775A98}" type="presOf" srcId="{D51DF859-C5C5-4319-A6B5-70FF41C81A52}" destId="{C963E997-941A-479E-BBC7-3864F58B4283}" srcOrd="0" destOrd="0" presId="urn:microsoft.com/office/officeart/2008/layout/HexagonCluster"/>
    <dgm:cxn modelId="{3678F719-B0AD-4179-8450-9FB60656F338}" type="presParOf" srcId="{F4C9C42D-B324-40EB-BCD5-20B234AF2267}" destId="{A4E9A4FB-CE60-4A29-B622-5E9DA697F61F}" srcOrd="0" destOrd="0" presId="urn:microsoft.com/office/officeart/2008/layout/HexagonCluster"/>
    <dgm:cxn modelId="{0E6C6996-158F-438B-865F-8620A8794CFB}" type="presParOf" srcId="{A4E9A4FB-CE60-4A29-B622-5E9DA697F61F}" destId="{C963E997-941A-479E-BBC7-3864F58B4283}" srcOrd="0" destOrd="0" presId="urn:microsoft.com/office/officeart/2008/layout/HexagonCluster"/>
    <dgm:cxn modelId="{A19E6B97-0194-496C-88AD-BC4293E79302}" type="presParOf" srcId="{F4C9C42D-B324-40EB-BCD5-20B234AF2267}" destId="{FD1C0B8E-CF18-44E2-BB97-BD38D3D4672C}" srcOrd="1" destOrd="0" presId="urn:microsoft.com/office/officeart/2008/layout/HexagonCluster"/>
    <dgm:cxn modelId="{D54A3D99-5E7E-4EA1-BF4E-3988DE85D399}" type="presParOf" srcId="{FD1C0B8E-CF18-44E2-BB97-BD38D3D4672C}" destId="{FE9E1F6A-8FD1-4472-93CE-FF33B56A0772}" srcOrd="0" destOrd="0" presId="urn:microsoft.com/office/officeart/2008/layout/HexagonCluster"/>
    <dgm:cxn modelId="{12038582-C8A5-4A46-91BA-D150B6090EEE}" type="presParOf" srcId="{F4C9C42D-B324-40EB-BCD5-20B234AF2267}" destId="{0E550FCE-4869-4C85-9D08-7B80AFECBD87}" srcOrd="2" destOrd="0" presId="urn:microsoft.com/office/officeart/2008/layout/HexagonCluster"/>
    <dgm:cxn modelId="{B0201913-F430-4E51-9F17-D345220FBFD5}" type="presParOf" srcId="{0E550FCE-4869-4C85-9D08-7B80AFECBD87}" destId="{3292B165-38FB-4351-945B-9638C6F94918}" srcOrd="0" destOrd="0" presId="urn:microsoft.com/office/officeart/2008/layout/HexagonCluster"/>
    <dgm:cxn modelId="{B555DD2B-CE59-4A3D-B257-63D9E5B7CB2B}" type="presParOf" srcId="{F4C9C42D-B324-40EB-BCD5-20B234AF2267}" destId="{6619A3B8-2107-42FF-9AED-49BF34BC7E3B}" srcOrd="3" destOrd="0" presId="urn:microsoft.com/office/officeart/2008/layout/HexagonCluster"/>
    <dgm:cxn modelId="{2DB7DEF0-F424-468F-8E99-DE18EC867C79}" type="presParOf" srcId="{6619A3B8-2107-42FF-9AED-49BF34BC7E3B}" destId="{E2A3C4C5-5F6A-46F0-A7DA-9BD730A412DB}" srcOrd="0" destOrd="0" presId="urn:microsoft.com/office/officeart/2008/layout/HexagonCluster"/>
    <dgm:cxn modelId="{27D3E1D8-F28F-4C67-8D1B-227C90C15A7D}" type="presParOf" srcId="{F4C9C42D-B324-40EB-BCD5-20B234AF2267}" destId="{5C2761D3-CDD7-482E-A055-19A761BB8640}" srcOrd="4" destOrd="0" presId="urn:microsoft.com/office/officeart/2008/layout/HexagonCluster"/>
    <dgm:cxn modelId="{9E66DF90-F601-431C-8D09-D8ED01BB06F9}" type="presParOf" srcId="{5C2761D3-CDD7-482E-A055-19A761BB8640}" destId="{BC5EAC5E-4369-481A-973F-B5F6143A7FBC}" srcOrd="0" destOrd="0" presId="urn:microsoft.com/office/officeart/2008/layout/HexagonCluster"/>
    <dgm:cxn modelId="{A9956964-53F6-4D3E-A898-4F06B7ED7753}" type="presParOf" srcId="{F4C9C42D-B324-40EB-BCD5-20B234AF2267}" destId="{147E970F-BD17-4151-8546-E52B6E3289F3}" srcOrd="5" destOrd="0" presId="urn:microsoft.com/office/officeart/2008/layout/HexagonCluster"/>
    <dgm:cxn modelId="{887CCAAC-84E8-4FE7-AA56-C6E4B0FB5BBE}" type="presParOf" srcId="{147E970F-BD17-4151-8546-E52B6E3289F3}" destId="{0470BB14-0D0A-463D-98FE-851FB029999F}" srcOrd="0" destOrd="0" presId="urn:microsoft.com/office/officeart/2008/layout/HexagonCluster"/>
    <dgm:cxn modelId="{49300870-31AA-4116-8C10-C8DC3CA1007E}" type="presParOf" srcId="{F4C9C42D-B324-40EB-BCD5-20B234AF2267}" destId="{F8CA70BB-9418-4AD1-AB09-11877A20B8A7}" srcOrd="6" destOrd="0" presId="urn:microsoft.com/office/officeart/2008/layout/HexagonCluster"/>
    <dgm:cxn modelId="{7976C7EA-449E-4D80-BB09-B14753D0E5D4}" type="presParOf" srcId="{F8CA70BB-9418-4AD1-AB09-11877A20B8A7}" destId="{CA37B451-8483-4760-AB53-C72B833305EE}" srcOrd="0" destOrd="0" presId="urn:microsoft.com/office/officeart/2008/layout/HexagonCluster"/>
    <dgm:cxn modelId="{0C138487-91A5-4D16-AC7C-20DC304C3695}" type="presParOf" srcId="{F4C9C42D-B324-40EB-BCD5-20B234AF2267}" destId="{338776E4-7DA3-49B5-B819-AA7F3A6FCECB}" srcOrd="7" destOrd="0" presId="urn:microsoft.com/office/officeart/2008/layout/HexagonCluster"/>
    <dgm:cxn modelId="{0DC3C403-9B95-45FA-BFE6-B0F81586D0B7}" type="presParOf" srcId="{338776E4-7DA3-49B5-B819-AA7F3A6FCECB}" destId="{3788129A-AD22-470B-8C2C-9762E884260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A249E-CE09-4948-8BD1-320DEE637901}">
      <dsp:nvSpPr>
        <dsp:cNvPr id="0" name=""/>
        <dsp:cNvSpPr/>
      </dsp:nvSpPr>
      <dsp:spPr>
        <a:xfrm>
          <a:off x="1028425" y="700916"/>
          <a:ext cx="5912700" cy="3179648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8997D-D236-458A-B752-33942EC650A6}">
      <dsp:nvSpPr>
        <dsp:cNvPr id="0" name=""/>
        <dsp:cNvSpPr/>
      </dsp:nvSpPr>
      <dsp:spPr>
        <a:xfrm>
          <a:off x="3984775" y="1038152"/>
          <a:ext cx="788" cy="250517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2D02D-438F-4DFF-BE9E-DA92791A8F7E}">
      <dsp:nvSpPr>
        <dsp:cNvPr id="0" name=""/>
        <dsp:cNvSpPr/>
      </dsp:nvSpPr>
      <dsp:spPr>
        <a:xfrm>
          <a:off x="1225515" y="941799"/>
          <a:ext cx="2562170" cy="26978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Vinculación y sensibilización con OMIL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Participación voluntaria en programa VAE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Conciencia de cambio y proceso de desistimiento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Educación sobre omisión de antecedentes penales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Acompañamiento VAE</a:t>
          </a:r>
          <a:endParaRPr lang="es-ES" sz="1800" b="1" kern="1200" dirty="0"/>
        </a:p>
      </dsp:txBody>
      <dsp:txXfrm>
        <a:off x="1225515" y="941799"/>
        <a:ext cx="2562170" cy="2697883"/>
      </dsp:txXfrm>
    </dsp:sp>
    <dsp:sp modelId="{E72332DF-DF8D-4DBB-80CF-2E201DF98C7F}">
      <dsp:nvSpPr>
        <dsp:cNvPr id="0" name=""/>
        <dsp:cNvSpPr/>
      </dsp:nvSpPr>
      <dsp:spPr>
        <a:xfrm>
          <a:off x="4181865" y="941799"/>
          <a:ext cx="2562170" cy="26978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Sensibilidad y mirada comprensiva empresarial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Política Pública que promueva contratación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Escasa experiencia laboral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Frustración ante percepción de precariedad laboral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Consumo problemático</a:t>
          </a:r>
          <a:endParaRPr lang="es-ES" sz="1800" kern="1200" dirty="0"/>
        </a:p>
      </dsp:txBody>
      <dsp:txXfrm>
        <a:off x="4181865" y="941799"/>
        <a:ext cx="2562170" cy="2697883"/>
      </dsp:txXfrm>
    </dsp:sp>
    <dsp:sp modelId="{77AEA9BA-A579-4BD0-908F-9D07BEDF227B}">
      <dsp:nvSpPr>
        <dsp:cNvPr id="0" name=""/>
        <dsp:cNvSpPr/>
      </dsp:nvSpPr>
      <dsp:spPr>
        <a:xfrm rot="16200000">
          <a:off x="-244155" y="1427912"/>
          <a:ext cx="1977856" cy="577552"/>
        </a:xfrm>
        <a:prstGeom prst="rightArrow">
          <a:avLst>
            <a:gd name="adj1" fmla="val 49830"/>
            <a:gd name="adj2" fmla="val 60660"/>
          </a:avLst>
        </a:prstGeom>
        <a:solidFill>
          <a:srgbClr val="75BD1B"/>
        </a:solidFill>
        <a:ln w="12700" cap="flat" cmpd="sng" algn="ctr">
          <a:solidFill>
            <a:srgbClr val="75BD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bg1"/>
              </a:solidFill>
            </a:rPr>
            <a:t>Facilitadores</a:t>
          </a:r>
          <a:endParaRPr lang="es-ES" sz="1800" b="0" kern="1200" dirty="0">
            <a:solidFill>
              <a:schemeClr val="bg1"/>
            </a:solidFill>
          </a:endParaRPr>
        </a:p>
      </dsp:txBody>
      <dsp:txXfrm>
        <a:off x="-156867" y="1660079"/>
        <a:ext cx="1803280" cy="287794"/>
      </dsp:txXfrm>
    </dsp:sp>
    <dsp:sp modelId="{05AC7735-458F-44A1-ABC8-87A1679028AC}">
      <dsp:nvSpPr>
        <dsp:cNvPr id="0" name=""/>
        <dsp:cNvSpPr/>
      </dsp:nvSpPr>
      <dsp:spPr>
        <a:xfrm rot="5400000">
          <a:off x="6025826" y="2351199"/>
          <a:ext cx="2450190" cy="584302"/>
        </a:xfrm>
        <a:prstGeom prst="rightArrow">
          <a:avLst>
            <a:gd name="adj1" fmla="val 49830"/>
            <a:gd name="adj2" fmla="val 60660"/>
          </a:avLst>
        </a:prstGeom>
        <a:solidFill>
          <a:srgbClr val="E73039"/>
        </a:solidFill>
        <a:ln w="12700" cap="flat" cmpd="sng" algn="ctr">
          <a:solidFill>
            <a:srgbClr val="E730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bg1"/>
              </a:solidFill>
            </a:rPr>
            <a:t>Obstaculizadores</a:t>
          </a:r>
          <a:endParaRPr lang="es-ES" sz="1800" b="0" kern="1200" dirty="0">
            <a:solidFill>
              <a:schemeClr val="bg1"/>
            </a:solidFill>
          </a:endParaRPr>
        </a:p>
      </dsp:txBody>
      <dsp:txXfrm>
        <a:off x="6114134" y="2409463"/>
        <a:ext cx="2273574" cy="2911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3D1B8-C681-4904-AD79-86148C88D7AD}">
      <dsp:nvSpPr>
        <dsp:cNvPr id="0" name=""/>
        <dsp:cNvSpPr/>
      </dsp:nvSpPr>
      <dsp:spPr>
        <a:xfrm>
          <a:off x="0" y="0"/>
          <a:ext cx="3448050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92134-F634-4716-89EC-5E4DA571D5E8}">
      <dsp:nvSpPr>
        <dsp:cNvPr id="0" name=""/>
        <dsp:cNvSpPr/>
      </dsp:nvSpPr>
      <dsp:spPr>
        <a:xfrm>
          <a:off x="0" y="0"/>
          <a:ext cx="689610" cy="38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0" y="0"/>
        <a:ext cx="689610" cy="3812627"/>
      </dsp:txXfrm>
    </dsp:sp>
    <dsp:sp modelId="{C67EDFB3-A2A9-4199-B6F4-31742C213D61}">
      <dsp:nvSpPr>
        <dsp:cNvPr id="0" name=""/>
        <dsp:cNvSpPr/>
      </dsp:nvSpPr>
      <dsp:spPr>
        <a:xfrm>
          <a:off x="741330" y="35929"/>
          <a:ext cx="2706719" cy="7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Diagnóstico de necesidades diferenciado y participativo </a:t>
          </a:r>
          <a:endParaRPr lang="es-ES" sz="1400" kern="1200" dirty="0"/>
        </a:p>
      </dsp:txBody>
      <dsp:txXfrm>
        <a:off x="741330" y="35929"/>
        <a:ext cx="2706719" cy="718590"/>
      </dsp:txXfrm>
    </dsp:sp>
    <dsp:sp modelId="{F41FD88A-3AC8-4C89-A6CF-5145C56A9EDB}">
      <dsp:nvSpPr>
        <dsp:cNvPr id="0" name=""/>
        <dsp:cNvSpPr/>
      </dsp:nvSpPr>
      <dsp:spPr>
        <a:xfrm>
          <a:off x="689610" y="754520"/>
          <a:ext cx="275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B045C-B9F4-4D4B-94D0-054D4FFB638C}">
      <dsp:nvSpPr>
        <dsp:cNvPr id="0" name=""/>
        <dsp:cNvSpPr/>
      </dsp:nvSpPr>
      <dsp:spPr>
        <a:xfrm>
          <a:off x="741330" y="790449"/>
          <a:ext cx="2706719" cy="7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Ampliar la mirada del proceso de reinserción laboral</a:t>
          </a:r>
          <a:endParaRPr lang="es-ES" sz="1400" kern="1200" dirty="0"/>
        </a:p>
      </dsp:txBody>
      <dsp:txXfrm>
        <a:off x="741330" y="790449"/>
        <a:ext cx="2706719" cy="718590"/>
      </dsp:txXfrm>
    </dsp:sp>
    <dsp:sp modelId="{D95A6B99-5B2D-4B3E-B934-A916627FC138}">
      <dsp:nvSpPr>
        <dsp:cNvPr id="0" name=""/>
        <dsp:cNvSpPr/>
      </dsp:nvSpPr>
      <dsp:spPr>
        <a:xfrm>
          <a:off x="689610" y="1509040"/>
          <a:ext cx="275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93E83-C217-4A92-80F3-C4D0A46EBDA5}">
      <dsp:nvSpPr>
        <dsp:cNvPr id="0" name=""/>
        <dsp:cNvSpPr/>
      </dsp:nvSpPr>
      <dsp:spPr>
        <a:xfrm>
          <a:off x="741330" y="1544970"/>
          <a:ext cx="2706719" cy="7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Promover procesos de acompañamiento especializado</a:t>
          </a:r>
          <a:endParaRPr lang="es-ES" sz="1400" kern="1200" dirty="0"/>
        </a:p>
      </dsp:txBody>
      <dsp:txXfrm>
        <a:off x="741330" y="1544970"/>
        <a:ext cx="2706719" cy="718590"/>
      </dsp:txXfrm>
    </dsp:sp>
    <dsp:sp modelId="{B61A0C81-7F6E-475D-8034-87C16EB1D178}">
      <dsp:nvSpPr>
        <dsp:cNvPr id="0" name=""/>
        <dsp:cNvSpPr/>
      </dsp:nvSpPr>
      <dsp:spPr>
        <a:xfrm>
          <a:off x="689610" y="2263561"/>
          <a:ext cx="275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0D0A9-FCD2-4D82-824C-D52A4B1E5C28}">
      <dsp:nvSpPr>
        <dsp:cNvPr id="0" name=""/>
        <dsp:cNvSpPr/>
      </dsp:nvSpPr>
      <dsp:spPr>
        <a:xfrm>
          <a:off x="741330" y="2299490"/>
          <a:ext cx="2706719" cy="7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Percepción de injusticia y pobreza</a:t>
          </a:r>
          <a:endParaRPr lang="es-ES" sz="1400" kern="1200" dirty="0"/>
        </a:p>
      </dsp:txBody>
      <dsp:txXfrm>
        <a:off x="741330" y="2299490"/>
        <a:ext cx="2706719" cy="718590"/>
      </dsp:txXfrm>
    </dsp:sp>
    <dsp:sp modelId="{8AF24F8B-B76B-4412-A849-744628398C1B}">
      <dsp:nvSpPr>
        <dsp:cNvPr id="0" name=""/>
        <dsp:cNvSpPr/>
      </dsp:nvSpPr>
      <dsp:spPr>
        <a:xfrm>
          <a:off x="689610" y="3018081"/>
          <a:ext cx="275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735F4-11FA-4CB6-A8D7-63D9674EAF08}">
      <dsp:nvSpPr>
        <dsp:cNvPr id="0" name=""/>
        <dsp:cNvSpPr/>
      </dsp:nvSpPr>
      <dsp:spPr>
        <a:xfrm>
          <a:off x="741330" y="3054011"/>
          <a:ext cx="2706719" cy="7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Considerar experiencias locales para mejorar procesos de reinserción social</a:t>
          </a:r>
          <a:endParaRPr lang="es-ES" sz="1400" kern="1200" dirty="0"/>
        </a:p>
      </dsp:txBody>
      <dsp:txXfrm>
        <a:off x="741330" y="3054011"/>
        <a:ext cx="2706719" cy="718590"/>
      </dsp:txXfrm>
    </dsp:sp>
    <dsp:sp modelId="{992E47FE-F245-4B65-B490-14CDFA1B3E16}">
      <dsp:nvSpPr>
        <dsp:cNvPr id="0" name=""/>
        <dsp:cNvSpPr/>
      </dsp:nvSpPr>
      <dsp:spPr>
        <a:xfrm>
          <a:off x="689610" y="3772601"/>
          <a:ext cx="275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1CC6A-B572-4DD8-A151-C5ACE12B1DDA}">
      <dsp:nvSpPr>
        <dsp:cNvPr id="0" name=""/>
        <dsp:cNvSpPr/>
      </dsp:nvSpPr>
      <dsp:spPr>
        <a:xfrm rot="10800000">
          <a:off x="1171367" y="742"/>
          <a:ext cx="5325684" cy="1519298"/>
        </a:xfrm>
        <a:prstGeom prst="homePlate">
          <a:avLst/>
        </a:prstGeom>
        <a:solidFill>
          <a:srgbClr val="0048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9969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Avances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17 personas con trabajo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6 funcionarios sensibilizados y capacitados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Taller de Apresto Laboral</a:t>
          </a:r>
          <a:endParaRPr lang="es-ES" sz="1800" kern="1200" dirty="0"/>
        </a:p>
      </dsp:txBody>
      <dsp:txXfrm rot="10800000">
        <a:off x="1551191" y="742"/>
        <a:ext cx="4945860" cy="1519298"/>
      </dsp:txXfrm>
    </dsp:sp>
    <dsp:sp modelId="{E2B0C052-DFB9-4F82-BC9F-94BE4A36F3D1}">
      <dsp:nvSpPr>
        <dsp:cNvPr id="0" name=""/>
        <dsp:cNvSpPr/>
      </dsp:nvSpPr>
      <dsp:spPr>
        <a:xfrm>
          <a:off x="460789" y="742"/>
          <a:ext cx="1519298" cy="151929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A249E-CE09-4948-8BD1-320DEE637901}">
      <dsp:nvSpPr>
        <dsp:cNvPr id="0" name=""/>
        <dsp:cNvSpPr/>
      </dsp:nvSpPr>
      <dsp:spPr>
        <a:xfrm>
          <a:off x="1028425" y="700916"/>
          <a:ext cx="5912700" cy="3179648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8997D-D236-458A-B752-33942EC650A6}">
      <dsp:nvSpPr>
        <dsp:cNvPr id="0" name=""/>
        <dsp:cNvSpPr/>
      </dsp:nvSpPr>
      <dsp:spPr>
        <a:xfrm>
          <a:off x="3984775" y="1038152"/>
          <a:ext cx="788" cy="250517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2D02D-438F-4DFF-BE9E-DA92791A8F7E}">
      <dsp:nvSpPr>
        <dsp:cNvPr id="0" name=""/>
        <dsp:cNvSpPr/>
      </dsp:nvSpPr>
      <dsp:spPr>
        <a:xfrm>
          <a:off x="1264024" y="775299"/>
          <a:ext cx="2627505" cy="30546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Vinculación y sensibilización con Fomento Productivo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Colaboración Fosis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Colaboración Depto. de Desarrollo Social </a:t>
          </a:r>
          <a:endParaRPr lang="es-CL" sz="1800" b="1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Experiencia previa en trabajo independiente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Trabajo en ferias libres como identidad local</a:t>
          </a:r>
          <a:endParaRPr lang="es-ES" sz="1800" b="1" kern="1200" dirty="0"/>
        </a:p>
      </dsp:txBody>
      <dsp:txXfrm>
        <a:off x="1264024" y="775299"/>
        <a:ext cx="2627505" cy="3054624"/>
      </dsp:txXfrm>
    </dsp:sp>
    <dsp:sp modelId="{E72332DF-DF8D-4DBB-80CF-2E201DF98C7F}">
      <dsp:nvSpPr>
        <dsp:cNvPr id="0" name=""/>
        <dsp:cNvSpPr/>
      </dsp:nvSpPr>
      <dsp:spPr>
        <a:xfrm>
          <a:off x="4082401" y="1258193"/>
          <a:ext cx="2761097" cy="20650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Escasos proyectos y recursos  dirigidos a personas infractoras de ley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Tiempos de postulación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Alta demanda de trabajo en ferias libres de la comuna</a:t>
          </a:r>
        </a:p>
      </dsp:txBody>
      <dsp:txXfrm>
        <a:off x="4082401" y="1258193"/>
        <a:ext cx="2761097" cy="2065094"/>
      </dsp:txXfrm>
    </dsp:sp>
    <dsp:sp modelId="{77AEA9BA-A579-4BD0-908F-9D07BEDF227B}">
      <dsp:nvSpPr>
        <dsp:cNvPr id="0" name=""/>
        <dsp:cNvSpPr/>
      </dsp:nvSpPr>
      <dsp:spPr>
        <a:xfrm rot="16200000">
          <a:off x="-270289" y="1427912"/>
          <a:ext cx="1977856" cy="577552"/>
        </a:xfrm>
        <a:prstGeom prst="rightArrow">
          <a:avLst>
            <a:gd name="adj1" fmla="val 49830"/>
            <a:gd name="adj2" fmla="val 60660"/>
          </a:avLst>
        </a:prstGeom>
        <a:solidFill>
          <a:srgbClr val="75BD1B"/>
        </a:solidFill>
        <a:ln w="12700" cap="flat" cmpd="sng" algn="ctr">
          <a:solidFill>
            <a:srgbClr val="75BD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bg1"/>
              </a:solidFill>
            </a:rPr>
            <a:t>Facilitadores</a:t>
          </a:r>
          <a:endParaRPr lang="es-ES" sz="1800" b="0" kern="1200" dirty="0">
            <a:solidFill>
              <a:schemeClr val="bg1"/>
            </a:solidFill>
          </a:endParaRPr>
        </a:p>
      </dsp:txBody>
      <dsp:txXfrm>
        <a:off x="-183001" y="1660079"/>
        <a:ext cx="1803280" cy="287794"/>
      </dsp:txXfrm>
    </dsp:sp>
    <dsp:sp modelId="{05AC7735-458F-44A1-ABC8-87A1679028AC}">
      <dsp:nvSpPr>
        <dsp:cNvPr id="0" name=""/>
        <dsp:cNvSpPr/>
      </dsp:nvSpPr>
      <dsp:spPr>
        <a:xfrm rot="5400000">
          <a:off x="6038893" y="2351199"/>
          <a:ext cx="2450190" cy="584302"/>
        </a:xfrm>
        <a:prstGeom prst="rightArrow">
          <a:avLst>
            <a:gd name="adj1" fmla="val 49830"/>
            <a:gd name="adj2" fmla="val 60660"/>
          </a:avLst>
        </a:prstGeom>
        <a:solidFill>
          <a:srgbClr val="E73039"/>
        </a:solidFill>
        <a:ln w="12700" cap="flat" cmpd="sng" algn="ctr">
          <a:solidFill>
            <a:srgbClr val="E730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bg1"/>
              </a:solidFill>
            </a:rPr>
            <a:t>Obstaculizadores</a:t>
          </a:r>
          <a:endParaRPr lang="es-ES" sz="1800" b="0" kern="1200" dirty="0">
            <a:solidFill>
              <a:schemeClr val="bg1"/>
            </a:solidFill>
          </a:endParaRPr>
        </a:p>
      </dsp:txBody>
      <dsp:txXfrm>
        <a:off x="6127201" y="2409463"/>
        <a:ext cx="2273574" cy="291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1CC6A-B572-4DD8-A151-C5ACE12B1DDA}">
      <dsp:nvSpPr>
        <dsp:cNvPr id="0" name=""/>
        <dsp:cNvSpPr/>
      </dsp:nvSpPr>
      <dsp:spPr>
        <a:xfrm rot="10800000">
          <a:off x="811063" y="742"/>
          <a:ext cx="5806089" cy="1519298"/>
        </a:xfrm>
        <a:prstGeom prst="homePlate">
          <a:avLst/>
        </a:prstGeom>
        <a:solidFill>
          <a:srgbClr val="004899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9969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Avances</a:t>
          </a:r>
          <a:endParaRPr lang="es-ES" sz="18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10 personas en actividad laboral independiente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 funcionarios sensibilizados y capacitados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Participación en Feria Costumbrista comunal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190887" y="742"/>
        <a:ext cx="5426265" cy="1519298"/>
      </dsp:txXfrm>
    </dsp:sp>
    <dsp:sp modelId="{E2B0C052-DFB9-4F82-BC9F-94BE4A36F3D1}">
      <dsp:nvSpPr>
        <dsp:cNvPr id="0" name=""/>
        <dsp:cNvSpPr/>
      </dsp:nvSpPr>
      <dsp:spPr>
        <a:xfrm>
          <a:off x="101823" y="742"/>
          <a:ext cx="1519298" cy="151929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A249E-CE09-4948-8BD1-320DEE637901}">
      <dsp:nvSpPr>
        <dsp:cNvPr id="0" name=""/>
        <dsp:cNvSpPr/>
      </dsp:nvSpPr>
      <dsp:spPr>
        <a:xfrm>
          <a:off x="1028425" y="700916"/>
          <a:ext cx="5912700" cy="3179648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8997D-D236-458A-B752-33942EC650A6}">
      <dsp:nvSpPr>
        <dsp:cNvPr id="0" name=""/>
        <dsp:cNvSpPr/>
      </dsp:nvSpPr>
      <dsp:spPr>
        <a:xfrm>
          <a:off x="3984775" y="1038152"/>
          <a:ext cx="788" cy="250517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2D02D-438F-4DFF-BE9E-DA92791A8F7E}">
      <dsp:nvSpPr>
        <dsp:cNvPr id="0" name=""/>
        <dsp:cNvSpPr/>
      </dsp:nvSpPr>
      <dsp:spPr>
        <a:xfrm>
          <a:off x="1173336" y="827894"/>
          <a:ext cx="2697529" cy="22752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Vinculación y sensibilización con OTEC y otros organismos de capacitación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Coordinación con Oficina de Estratificación Social para gestión de RSH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Apoyo político y financiamiento de instancias de capacitación</a:t>
          </a:r>
        </a:p>
      </dsp:txBody>
      <dsp:txXfrm>
        <a:off x="1173336" y="827894"/>
        <a:ext cx="2697529" cy="2275286"/>
      </dsp:txXfrm>
    </dsp:sp>
    <dsp:sp modelId="{E72332DF-DF8D-4DBB-80CF-2E201DF98C7F}">
      <dsp:nvSpPr>
        <dsp:cNvPr id="0" name=""/>
        <dsp:cNvSpPr/>
      </dsp:nvSpPr>
      <dsp:spPr>
        <a:xfrm>
          <a:off x="4181865" y="1726532"/>
          <a:ext cx="2562170" cy="11284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Lejanía de capacitación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Expectativas de trabajo posterior a la capacitación</a:t>
          </a:r>
        </a:p>
      </dsp:txBody>
      <dsp:txXfrm>
        <a:off x="4181865" y="1726532"/>
        <a:ext cx="2562170" cy="1128416"/>
      </dsp:txXfrm>
    </dsp:sp>
    <dsp:sp modelId="{77AEA9BA-A579-4BD0-908F-9D07BEDF227B}">
      <dsp:nvSpPr>
        <dsp:cNvPr id="0" name=""/>
        <dsp:cNvSpPr/>
      </dsp:nvSpPr>
      <dsp:spPr>
        <a:xfrm rot="16200000">
          <a:off x="-270289" y="1427912"/>
          <a:ext cx="1977856" cy="577552"/>
        </a:xfrm>
        <a:prstGeom prst="rightArrow">
          <a:avLst>
            <a:gd name="adj1" fmla="val 49830"/>
            <a:gd name="adj2" fmla="val 60660"/>
          </a:avLst>
        </a:prstGeom>
        <a:solidFill>
          <a:srgbClr val="75BD1B"/>
        </a:solidFill>
        <a:ln w="12700" cap="flat" cmpd="sng" algn="ctr">
          <a:solidFill>
            <a:srgbClr val="75BD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bg1"/>
              </a:solidFill>
            </a:rPr>
            <a:t>Facilitadores</a:t>
          </a:r>
          <a:endParaRPr lang="es-ES" sz="1800" b="0" kern="1200" dirty="0">
            <a:solidFill>
              <a:schemeClr val="bg1"/>
            </a:solidFill>
          </a:endParaRPr>
        </a:p>
      </dsp:txBody>
      <dsp:txXfrm>
        <a:off x="-183001" y="1660079"/>
        <a:ext cx="1803280" cy="287794"/>
      </dsp:txXfrm>
    </dsp:sp>
    <dsp:sp modelId="{05AC7735-458F-44A1-ABC8-87A1679028AC}">
      <dsp:nvSpPr>
        <dsp:cNvPr id="0" name=""/>
        <dsp:cNvSpPr/>
      </dsp:nvSpPr>
      <dsp:spPr>
        <a:xfrm rot="5400000">
          <a:off x="6038893" y="2351199"/>
          <a:ext cx="2450190" cy="584302"/>
        </a:xfrm>
        <a:prstGeom prst="rightArrow">
          <a:avLst>
            <a:gd name="adj1" fmla="val 49830"/>
            <a:gd name="adj2" fmla="val 60660"/>
          </a:avLst>
        </a:prstGeom>
        <a:solidFill>
          <a:srgbClr val="E73039"/>
        </a:solidFill>
        <a:ln w="12700" cap="flat" cmpd="sng" algn="ctr">
          <a:solidFill>
            <a:srgbClr val="E730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bg1"/>
              </a:solidFill>
            </a:rPr>
            <a:t>Obstaculizadores</a:t>
          </a:r>
          <a:endParaRPr lang="es-ES" sz="1800" b="0" kern="1200" dirty="0">
            <a:solidFill>
              <a:schemeClr val="bg1"/>
            </a:solidFill>
          </a:endParaRPr>
        </a:p>
      </dsp:txBody>
      <dsp:txXfrm>
        <a:off x="6127201" y="2409463"/>
        <a:ext cx="2273574" cy="29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1CC6A-B572-4DD8-A151-C5ACE12B1DDA}">
      <dsp:nvSpPr>
        <dsp:cNvPr id="0" name=""/>
        <dsp:cNvSpPr/>
      </dsp:nvSpPr>
      <dsp:spPr>
        <a:xfrm rot="10800000">
          <a:off x="1155603" y="742"/>
          <a:ext cx="5346702" cy="1519298"/>
        </a:xfrm>
        <a:prstGeom prst="homePlate">
          <a:avLst/>
        </a:prstGeom>
        <a:solidFill>
          <a:srgbClr val="004899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9969" tIns="53340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Avances</a:t>
          </a:r>
          <a:endParaRPr lang="es-ES" sz="18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13 personas vinculadas a capacitación 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 funcionarios sensibilizados y capacitados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535427" y="742"/>
        <a:ext cx="4966878" cy="1519298"/>
      </dsp:txXfrm>
    </dsp:sp>
    <dsp:sp modelId="{E2B0C052-DFB9-4F82-BC9F-94BE4A36F3D1}">
      <dsp:nvSpPr>
        <dsp:cNvPr id="0" name=""/>
        <dsp:cNvSpPr/>
      </dsp:nvSpPr>
      <dsp:spPr>
        <a:xfrm>
          <a:off x="376075" y="742"/>
          <a:ext cx="1519298" cy="151929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3D1B8-C681-4904-AD79-86148C88D7AD}">
      <dsp:nvSpPr>
        <dsp:cNvPr id="0" name=""/>
        <dsp:cNvSpPr/>
      </dsp:nvSpPr>
      <dsp:spPr>
        <a:xfrm>
          <a:off x="0" y="0"/>
          <a:ext cx="3448050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92134-F634-4716-89EC-5E4DA571D5E8}">
      <dsp:nvSpPr>
        <dsp:cNvPr id="0" name=""/>
        <dsp:cNvSpPr/>
      </dsp:nvSpPr>
      <dsp:spPr>
        <a:xfrm>
          <a:off x="0" y="0"/>
          <a:ext cx="689610" cy="38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0" y="0"/>
        <a:ext cx="689610" cy="3812627"/>
      </dsp:txXfrm>
    </dsp:sp>
    <dsp:sp modelId="{AF0B045C-B9F4-4D4B-94D0-054D4FFB638C}">
      <dsp:nvSpPr>
        <dsp:cNvPr id="0" name=""/>
        <dsp:cNvSpPr/>
      </dsp:nvSpPr>
      <dsp:spPr>
        <a:xfrm>
          <a:off x="741330" y="44818"/>
          <a:ext cx="2706719" cy="896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Simplificar proceso de eliminación de antecedentes penales</a:t>
          </a:r>
          <a:endParaRPr lang="es-ES" sz="1400" kern="1200" dirty="0"/>
        </a:p>
      </dsp:txBody>
      <dsp:txXfrm>
        <a:off x="741330" y="44818"/>
        <a:ext cx="2706719" cy="896376"/>
      </dsp:txXfrm>
    </dsp:sp>
    <dsp:sp modelId="{D95A6B99-5B2D-4B3E-B934-A916627FC138}">
      <dsp:nvSpPr>
        <dsp:cNvPr id="0" name=""/>
        <dsp:cNvSpPr/>
      </dsp:nvSpPr>
      <dsp:spPr>
        <a:xfrm>
          <a:off x="689610" y="941195"/>
          <a:ext cx="275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93E83-C217-4A92-80F3-C4D0A46EBDA5}">
      <dsp:nvSpPr>
        <dsp:cNvPr id="0" name=""/>
        <dsp:cNvSpPr/>
      </dsp:nvSpPr>
      <dsp:spPr>
        <a:xfrm>
          <a:off x="741330" y="986014"/>
          <a:ext cx="2706719" cy="896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Sensibilizar a nivel país, incluyendo medios de comunicación</a:t>
          </a:r>
          <a:endParaRPr lang="es-ES" sz="1400" kern="1200" dirty="0"/>
        </a:p>
      </dsp:txBody>
      <dsp:txXfrm>
        <a:off x="741330" y="986014"/>
        <a:ext cx="2706719" cy="896376"/>
      </dsp:txXfrm>
    </dsp:sp>
    <dsp:sp modelId="{B61A0C81-7F6E-475D-8034-87C16EB1D178}">
      <dsp:nvSpPr>
        <dsp:cNvPr id="0" name=""/>
        <dsp:cNvSpPr/>
      </dsp:nvSpPr>
      <dsp:spPr>
        <a:xfrm>
          <a:off x="689610" y="1882391"/>
          <a:ext cx="275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0D0A9-FCD2-4D82-824C-D52A4B1E5C28}">
      <dsp:nvSpPr>
        <dsp:cNvPr id="0" name=""/>
        <dsp:cNvSpPr/>
      </dsp:nvSpPr>
      <dsp:spPr>
        <a:xfrm>
          <a:off x="741330" y="1927210"/>
          <a:ext cx="2706719" cy="896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Supervisar cumplimiento tratados internacionales sobre acciones de reinserción social </a:t>
          </a:r>
          <a:endParaRPr lang="es-ES" sz="1400" kern="1200" dirty="0"/>
        </a:p>
      </dsp:txBody>
      <dsp:txXfrm>
        <a:off x="741330" y="1927210"/>
        <a:ext cx="2706719" cy="896376"/>
      </dsp:txXfrm>
    </dsp:sp>
    <dsp:sp modelId="{8AF24F8B-B76B-4412-A849-744628398C1B}">
      <dsp:nvSpPr>
        <dsp:cNvPr id="0" name=""/>
        <dsp:cNvSpPr/>
      </dsp:nvSpPr>
      <dsp:spPr>
        <a:xfrm>
          <a:off x="689610" y="2823587"/>
          <a:ext cx="275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735F4-11FA-4CB6-A8D7-63D9674EAF08}">
      <dsp:nvSpPr>
        <dsp:cNvPr id="0" name=""/>
        <dsp:cNvSpPr/>
      </dsp:nvSpPr>
      <dsp:spPr>
        <a:xfrm>
          <a:off x="741330" y="2868406"/>
          <a:ext cx="2706719" cy="896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Promover continuidad de programas locales en reinserción local para evitar acciones de apoyo aisladas </a:t>
          </a:r>
          <a:endParaRPr lang="es-ES" sz="1400" kern="1200" dirty="0"/>
        </a:p>
      </dsp:txBody>
      <dsp:txXfrm>
        <a:off x="741330" y="2868406"/>
        <a:ext cx="2706719" cy="896376"/>
      </dsp:txXfrm>
    </dsp:sp>
    <dsp:sp modelId="{992E47FE-F245-4B65-B490-14CDFA1B3E16}">
      <dsp:nvSpPr>
        <dsp:cNvPr id="0" name=""/>
        <dsp:cNvSpPr/>
      </dsp:nvSpPr>
      <dsp:spPr>
        <a:xfrm>
          <a:off x="689610" y="3764782"/>
          <a:ext cx="275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3E997-941A-479E-BBC7-3864F58B4283}">
      <dsp:nvSpPr>
        <dsp:cNvPr id="0" name=""/>
        <dsp:cNvSpPr/>
      </dsp:nvSpPr>
      <dsp:spPr>
        <a:xfrm>
          <a:off x="876131" y="424143"/>
          <a:ext cx="913011" cy="78734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017828" y="546337"/>
        <a:ext cx="629617" cy="542960"/>
      </dsp:txXfrm>
    </dsp:sp>
    <dsp:sp modelId="{FE9E1F6A-8FD1-4472-93CE-FF33B56A0772}">
      <dsp:nvSpPr>
        <dsp:cNvPr id="0" name=""/>
        <dsp:cNvSpPr/>
      </dsp:nvSpPr>
      <dsp:spPr>
        <a:xfrm>
          <a:off x="904642" y="771841"/>
          <a:ext cx="106678" cy="920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2B165-38FB-4351-945B-9638C6F94918}">
      <dsp:nvSpPr>
        <dsp:cNvPr id="0" name=""/>
        <dsp:cNvSpPr/>
      </dsp:nvSpPr>
      <dsp:spPr>
        <a:xfrm rot="275271">
          <a:off x="112725" y="0"/>
          <a:ext cx="913011" cy="78734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3C4C5-5F6A-46F0-A7DA-9BD730A412DB}">
      <dsp:nvSpPr>
        <dsp:cNvPr id="0" name=""/>
        <dsp:cNvSpPr/>
      </dsp:nvSpPr>
      <dsp:spPr>
        <a:xfrm>
          <a:off x="734854" y="678677"/>
          <a:ext cx="106678" cy="920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EAC5E-4369-481A-973F-B5F6143A7FBC}">
      <dsp:nvSpPr>
        <dsp:cNvPr id="0" name=""/>
        <dsp:cNvSpPr/>
      </dsp:nvSpPr>
      <dsp:spPr>
        <a:xfrm rot="21358323">
          <a:off x="1639857" y="0"/>
          <a:ext cx="913011" cy="78734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271265"/>
              <a:satOff val="5175"/>
              <a:lumOff val="228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781554" y="122194"/>
        <a:ext cx="629617" cy="542960"/>
      </dsp:txXfrm>
    </dsp:sp>
    <dsp:sp modelId="{0470BB14-0D0A-463D-98FE-851FB029999F}">
      <dsp:nvSpPr>
        <dsp:cNvPr id="0" name=""/>
        <dsp:cNvSpPr/>
      </dsp:nvSpPr>
      <dsp:spPr>
        <a:xfrm>
          <a:off x="2261986" y="678677"/>
          <a:ext cx="106678" cy="920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7B451-8483-4760-AB53-C72B833305EE}">
      <dsp:nvSpPr>
        <dsp:cNvPr id="0" name=""/>
        <dsp:cNvSpPr/>
      </dsp:nvSpPr>
      <dsp:spPr>
        <a:xfrm>
          <a:off x="2403262" y="424143"/>
          <a:ext cx="913011" cy="78734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271265"/>
              <a:satOff val="5175"/>
              <a:lumOff val="228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8129A-AD22-470B-8C2C-9762E8842604}">
      <dsp:nvSpPr>
        <dsp:cNvPr id="0" name=""/>
        <dsp:cNvSpPr/>
      </dsp:nvSpPr>
      <dsp:spPr>
        <a:xfrm>
          <a:off x="2431774" y="771841"/>
          <a:ext cx="106678" cy="920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3E997-941A-479E-BBC7-3864F58B4283}">
      <dsp:nvSpPr>
        <dsp:cNvPr id="0" name=""/>
        <dsp:cNvSpPr/>
      </dsp:nvSpPr>
      <dsp:spPr>
        <a:xfrm>
          <a:off x="876131" y="424143"/>
          <a:ext cx="913011" cy="78734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>
        <a:off x="1017828" y="546337"/>
        <a:ext cx="629617" cy="542960"/>
      </dsp:txXfrm>
    </dsp:sp>
    <dsp:sp modelId="{FE9E1F6A-8FD1-4472-93CE-FF33B56A0772}">
      <dsp:nvSpPr>
        <dsp:cNvPr id="0" name=""/>
        <dsp:cNvSpPr/>
      </dsp:nvSpPr>
      <dsp:spPr>
        <a:xfrm>
          <a:off x="904642" y="771841"/>
          <a:ext cx="106678" cy="920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2B165-38FB-4351-945B-9638C6F94918}">
      <dsp:nvSpPr>
        <dsp:cNvPr id="0" name=""/>
        <dsp:cNvSpPr/>
      </dsp:nvSpPr>
      <dsp:spPr>
        <a:xfrm>
          <a:off x="112725" y="0"/>
          <a:ext cx="913011" cy="78734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3C4C5-5F6A-46F0-A7DA-9BD730A412DB}">
      <dsp:nvSpPr>
        <dsp:cNvPr id="0" name=""/>
        <dsp:cNvSpPr/>
      </dsp:nvSpPr>
      <dsp:spPr>
        <a:xfrm>
          <a:off x="734854" y="678677"/>
          <a:ext cx="106678" cy="920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EAC5E-4369-481A-973F-B5F6143A7FBC}">
      <dsp:nvSpPr>
        <dsp:cNvPr id="0" name=""/>
        <dsp:cNvSpPr/>
      </dsp:nvSpPr>
      <dsp:spPr>
        <a:xfrm rot="202573">
          <a:off x="1639857" y="0"/>
          <a:ext cx="913011" cy="78734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781554" y="122194"/>
        <a:ext cx="629617" cy="542960"/>
      </dsp:txXfrm>
    </dsp:sp>
    <dsp:sp modelId="{0470BB14-0D0A-463D-98FE-851FB029999F}">
      <dsp:nvSpPr>
        <dsp:cNvPr id="0" name=""/>
        <dsp:cNvSpPr/>
      </dsp:nvSpPr>
      <dsp:spPr>
        <a:xfrm>
          <a:off x="2261986" y="678677"/>
          <a:ext cx="106678" cy="920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7B451-8483-4760-AB53-C72B833305EE}">
      <dsp:nvSpPr>
        <dsp:cNvPr id="0" name=""/>
        <dsp:cNvSpPr/>
      </dsp:nvSpPr>
      <dsp:spPr>
        <a:xfrm rot="21352809">
          <a:off x="2403262" y="424143"/>
          <a:ext cx="913011" cy="78734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8129A-AD22-470B-8C2C-9762E8842604}">
      <dsp:nvSpPr>
        <dsp:cNvPr id="0" name=""/>
        <dsp:cNvSpPr/>
      </dsp:nvSpPr>
      <dsp:spPr>
        <a:xfrm>
          <a:off x="2431774" y="771841"/>
          <a:ext cx="106678" cy="920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F949B-AEA8-4B52-B2AC-3803A2298C26}" type="datetimeFigureOut">
              <a:rPr lang="es-CL" smtClean="0"/>
              <a:t>09-04-19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D8A41-5FD5-452E-B49D-8C650CF6DD5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6092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FA9B3-B3FB-4BC5-BB7C-2C8E61FABD0B}" type="datetimeFigureOut">
              <a:rPr lang="es-CL" smtClean="0"/>
              <a:t>09-04-19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E28E3-18BD-485B-BB95-BC199B19DF1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7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E28E3-18BD-485B-BB95-BC199B19DF1F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0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E28E3-18BD-485B-BB95-BC199B19DF1F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137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200" baseline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E28E3-18BD-485B-BB95-BC199B19DF1F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765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E28E3-18BD-485B-BB95-BC199B19DF1F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828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E28E3-18BD-485B-BB95-BC199B19DF1F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116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E28E3-18BD-485B-BB95-BC199B19DF1F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809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E28E3-18BD-485B-BB95-BC199B19DF1F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704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solidFill>
          <a:srgbClr val="0B34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9_VAE_LOGO_SANTIA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377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Pr>
        <a:solidFill>
          <a:srgbClr val="0B34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42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solidFill>
          <a:srgbClr val="0B34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17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1_VAE_IMAG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0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1_VAE_IMAG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7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9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49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4.xml"/><Relationship Id="rId12" Type="http://schemas.openxmlformats.org/officeDocument/2006/relationships/diagramColors" Target="../diagrams/colors4.xml"/><Relationship Id="rId13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diagramData" Target="../diagrams/data4.xml"/><Relationship Id="rId10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6.xml"/><Relationship Id="rId12" Type="http://schemas.openxmlformats.org/officeDocument/2006/relationships/diagramColors" Target="../diagrams/colors6.xml"/><Relationship Id="rId13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diagramData" Target="../diagrams/data6.xml"/><Relationship Id="rId10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8.xml"/><Relationship Id="rId20" Type="http://schemas.openxmlformats.org/officeDocument/2006/relationships/diagramQuickStyle" Target="../diagrams/quickStyle10.xml"/><Relationship Id="rId21" Type="http://schemas.openxmlformats.org/officeDocument/2006/relationships/diagramColors" Target="../diagrams/colors10.xml"/><Relationship Id="rId22" Type="http://schemas.microsoft.com/office/2007/relationships/diagramDrawing" Target="../diagrams/drawing10.xml"/><Relationship Id="rId10" Type="http://schemas.openxmlformats.org/officeDocument/2006/relationships/diagramQuickStyle" Target="../diagrams/quickStyle8.xml"/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3" Type="http://schemas.openxmlformats.org/officeDocument/2006/relationships/diagramData" Target="../diagrams/data9.xml"/><Relationship Id="rId14" Type="http://schemas.openxmlformats.org/officeDocument/2006/relationships/diagramLayout" Target="../diagrams/layout9.xml"/><Relationship Id="rId15" Type="http://schemas.openxmlformats.org/officeDocument/2006/relationships/diagramQuickStyle" Target="../diagrams/quickStyle9.xml"/><Relationship Id="rId16" Type="http://schemas.openxmlformats.org/officeDocument/2006/relationships/diagramColors" Target="../diagrams/colors9.xml"/><Relationship Id="rId17" Type="http://schemas.microsoft.com/office/2007/relationships/diagramDrawing" Target="../diagrams/drawing9.xml"/><Relationship Id="rId18" Type="http://schemas.openxmlformats.org/officeDocument/2006/relationships/diagramData" Target="../diagrams/data10.xml"/><Relationship Id="rId19" Type="http://schemas.openxmlformats.org/officeDocument/2006/relationships/diagramLayout" Target="../diagrams/layout1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2_VAE_IMAGE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r="20704"/>
          <a:stretch/>
        </p:blipFill>
        <p:spPr>
          <a:xfrm>
            <a:off x="5771583" y="1744506"/>
            <a:ext cx="2912183" cy="283837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48892" y="2676631"/>
            <a:ext cx="43336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_tradnl" sz="2800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Experiencia de </a:t>
            </a:r>
            <a:r>
              <a:rPr lang="es-ES_tradnl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reinserción laboral </a:t>
            </a:r>
            <a:r>
              <a:rPr lang="es-ES_tradnl" sz="2800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en la comuna de </a:t>
            </a:r>
            <a:r>
              <a:rPr lang="es-ES_tradnl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El Bosque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5312228" y="2558143"/>
            <a:ext cx="0" cy="1621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164832" y="5888177"/>
            <a:ext cx="21256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Equipo Comunal</a:t>
            </a:r>
          </a:p>
          <a:p>
            <a:pPr lvl="0"/>
            <a:r>
              <a:rPr lang="es-ES_tradnl" sz="1600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Daniela AburtoT.S.  </a:t>
            </a:r>
          </a:p>
          <a:p>
            <a:pPr lvl="0"/>
            <a:r>
              <a:rPr lang="es-ES_tradnl" sz="1600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Begoña Meyer T.O.</a:t>
            </a:r>
          </a:p>
        </p:txBody>
      </p:sp>
    </p:spTree>
    <p:extLst>
      <p:ext uri="{BB962C8B-B14F-4D97-AF65-F5344CB8AC3E}">
        <p14:creationId xmlns:p14="http://schemas.microsoft.com/office/powerpoint/2010/main" val="494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86144" y="1041274"/>
            <a:ext cx="795918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MX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Contextualización sobre programa VAE El Bosque </a:t>
            </a:r>
          </a:p>
          <a:p>
            <a:pPr>
              <a:defRPr/>
            </a:pPr>
            <a:endParaRPr lang="es-CL" sz="2800" dirty="0" smtClean="0">
              <a:solidFill>
                <a:srgbClr val="004899"/>
              </a:solidFill>
            </a:endParaRPr>
          </a:p>
          <a:p>
            <a:pPr>
              <a:defRPr/>
            </a:pPr>
            <a:r>
              <a:rPr lang="es-CL" sz="2400" dirty="0" smtClean="0">
                <a:solidFill>
                  <a:srgbClr val="004899"/>
                </a:solidFill>
              </a:rPr>
              <a:t>Personas atendidas como beneficiarios/as de 1° línea</a:t>
            </a:r>
          </a:p>
        </p:txBody>
      </p:sp>
      <p:pic>
        <p:nvPicPr>
          <p:cNvPr id="10" name="Picture 2" descr="Resultado de imagen para logo municipalidad el bosq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57" y="201378"/>
            <a:ext cx="2795451" cy="7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62150" y="2573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2279728" y="4423125"/>
            <a:ext cx="3943350" cy="89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400" dirty="0" smtClean="0"/>
              <a:t>Total: 41</a:t>
            </a:r>
            <a:endParaRPr lang="es-CL" sz="2400" dirty="0"/>
          </a:p>
        </p:txBody>
      </p:sp>
      <p:sp>
        <p:nvSpPr>
          <p:cNvPr id="12" name="Cerrar llave 11"/>
          <p:cNvSpPr/>
          <p:nvPr/>
        </p:nvSpPr>
        <p:spPr>
          <a:xfrm rot="5400000">
            <a:off x="4102837" y="2135396"/>
            <a:ext cx="297131" cy="3943350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1400" y="2610621"/>
            <a:ext cx="4041678" cy="1413622"/>
          </a:xfrm>
          <a:prstGeom prst="rect">
            <a:avLst/>
          </a:prstGeom>
        </p:spPr>
      </p:pic>
      <p:sp>
        <p:nvSpPr>
          <p:cNvPr id="16" name="Marcador de contenido 2"/>
          <p:cNvSpPr txBox="1">
            <a:spLocks/>
          </p:cNvSpPr>
          <p:nvPr/>
        </p:nvSpPr>
        <p:spPr>
          <a:xfrm>
            <a:off x="3150979" y="3263682"/>
            <a:ext cx="985839" cy="3998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30</a:t>
            </a:r>
            <a:endParaRPr lang="es-C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5272818" y="3215296"/>
            <a:ext cx="985839" cy="3998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11</a:t>
            </a:r>
            <a:endParaRPr lang="es-C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Resultado de imagen para puer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4178" y="2976171"/>
            <a:ext cx="916726" cy="9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contenido 2"/>
          <p:cNvSpPr txBox="1">
            <a:spLocks/>
          </p:cNvSpPr>
          <p:nvPr/>
        </p:nvSpPr>
        <p:spPr>
          <a:xfrm>
            <a:off x="7526150" y="2994895"/>
            <a:ext cx="1449376" cy="89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400" dirty="0" smtClean="0"/>
              <a:t>Egresos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dirty="0" smtClean="0"/>
              <a:t>10 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54791336"/>
              </p:ext>
            </p:extLst>
          </p:nvPr>
        </p:nvGraphicFramePr>
        <p:xfrm>
          <a:off x="2174674" y="5444775"/>
          <a:ext cx="7570655" cy="14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537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870909" y="1119652"/>
            <a:ext cx="7291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TRABAJO DEPENDIENTE</a:t>
            </a:r>
          </a:p>
        </p:txBody>
      </p:sp>
      <p:pic>
        <p:nvPicPr>
          <p:cNvPr id="10" name="Picture 2" descr="Resultado de imagen para logo municipalidad el bosq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57" y="201378"/>
            <a:ext cx="2795451" cy="7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62150" y="2573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108012259"/>
              </p:ext>
            </p:extLst>
          </p:nvPr>
        </p:nvGraphicFramePr>
        <p:xfrm>
          <a:off x="1476046" y="2801938"/>
          <a:ext cx="7972926" cy="481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86796236"/>
              </p:ext>
            </p:extLst>
          </p:nvPr>
        </p:nvGraphicFramePr>
        <p:xfrm>
          <a:off x="1924993" y="1836779"/>
          <a:ext cx="7183198" cy="152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606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870909" y="1119652"/>
            <a:ext cx="7291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TRABAJO INDEPENDIENTE</a:t>
            </a:r>
          </a:p>
        </p:txBody>
      </p:sp>
      <p:pic>
        <p:nvPicPr>
          <p:cNvPr id="10" name="Picture 2" descr="Resultado de imagen para logo municipalidad el bosq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57" y="201378"/>
            <a:ext cx="2795451" cy="7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155488509"/>
              </p:ext>
            </p:extLst>
          </p:nvPr>
        </p:nvGraphicFramePr>
        <p:xfrm>
          <a:off x="1476046" y="2801938"/>
          <a:ext cx="7972926" cy="481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0966365"/>
              </p:ext>
            </p:extLst>
          </p:nvPr>
        </p:nvGraphicFramePr>
        <p:xfrm>
          <a:off x="1979078" y="1836779"/>
          <a:ext cx="7183198" cy="152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79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870909" y="1119652"/>
            <a:ext cx="7291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CAPACITACIÓN</a:t>
            </a:r>
          </a:p>
        </p:txBody>
      </p:sp>
      <p:pic>
        <p:nvPicPr>
          <p:cNvPr id="10" name="Picture 2" descr="Resultado de imagen para logo municipalidad el bosq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57" y="201378"/>
            <a:ext cx="2795451" cy="7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62150" y="2573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472536226"/>
              </p:ext>
            </p:extLst>
          </p:nvPr>
        </p:nvGraphicFramePr>
        <p:xfrm>
          <a:off x="1476046" y="2801938"/>
          <a:ext cx="7972926" cy="481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2284547"/>
              </p:ext>
            </p:extLst>
          </p:nvPr>
        </p:nvGraphicFramePr>
        <p:xfrm>
          <a:off x="1979078" y="1836779"/>
          <a:ext cx="7183198" cy="152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914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50986" y="381364"/>
            <a:ext cx="648722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16041" y="1634403"/>
            <a:ext cx="7327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Recomendaciones desde programa VAE El Bosque</a:t>
            </a:r>
            <a:endParaRPr lang="es-CL" sz="2400" dirty="0" smtClean="0">
              <a:solidFill>
                <a:srgbClr val="004899"/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91225273"/>
              </p:ext>
            </p:extLst>
          </p:nvPr>
        </p:nvGraphicFramePr>
        <p:xfrm>
          <a:off x="5686863" y="2727282"/>
          <a:ext cx="3448050" cy="381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09436023"/>
              </p:ext>
            </p:extLst>
          </p:nvPr>
        </p:nvGraphicFramePr>
        <p:xfrm>
          <a:off x="2186912" y="243586"/>
          <a:ext cx="3429000" cy="121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415060315"/>
              </p:ext>
            </p:extLst>
          </p:nvPr>
        </p:nvGraphicFramePr>
        <p:xfrm>
          <a:off x="5264091" y="256672"/>
          <a:ext cx="3429000" cy="121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07132434"/>
              </p:ext>
            </p:extLst>
          </p:nvPr>
        </p:nvGraphicFramePr>
        <p:xfrm>
          <a:off x="1816041" y="2379119"/>
          <a:ext cx="3448050" cy="381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79295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7" y="2819400"/>
            <a:ext cx="7420129" cy="11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5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314</Words>
  <Application>Microsoft Macintosh PowerPoint</Application>
  <PresentationFormat>Presentación en pantalla (4:3)</PresentationFormat>
  <Paragraphs>74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 Correa Benguria</dc:creator>
  <cp:lastModifiedBy>Andrea Cabezón</cp:lastModifiedBy>
  <cp:revision>335</cp:revision>
  <cp:lastPrinted>2019-04-08T20:44:35Z</cp:lastPrinted>
  <dcterms:created xsi:type="dcterms:W3CDTF">2017-07-05T15:58:10Z</dcterms:created>
  <dcterms:modified xsi:type="dcterms:W3CDTF">2019-04-09T13:36:22Z</dcterms:modified>
</cp:coreProperties>
</file>